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8" r:id="rId1"/>
  </p:sldMasterIdLst>
  <p:notesMasterIdLst>
    <p:notesMasterId r:id="rId21"/>
  </p:notesMasterIdLst>
  <p:sldIdLst>
    <p:sldId id="273" r:id="rId2"/>
    <p:sldId id="274" r:id="rId3"/>
    <p:sldId id="285" r:id="rId4"/>
    <p:sldId id="276" r:id="rId5"/>
    <p:sldId id="278" r:id="rId6"/>
    <p:sldId id="280" r:id="rId7"/>
    <p:sldId id="303" r:id="rId8"/>
    <p:sldId id="304" r:id="rId9"/>
    <p:sldId id="282" r:id="rId10"/>
    <p:sldId id="296" r:id="rId11"/>
    <p:sldId id="295" r:id="rId12"/>
    <p:sldId id="300" r:id="rId13"/>
    <p:sldId id="286" r:id="rId14"/>
    <p:sldId id="298" r:id="rId15"/>
    <p:sldId id="305" r:id="rId16"/>
    <p:sldId id="302" r:id="rId17"/>
    <p:sldId id="284" r:id="rId18"/>
    <p:sldId id="289" r:id="rId19"/>
    <p:sldId id="287" r:id="rId20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Gill Sans MT" panose="020B05020201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B61"/>
    <a:srgbClr val="4E4E4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91;&#1085;&#1110;&#1074;&#1077;&#1088;\3%20&#1089;&#1077;&#1084;&#1077;&#1089;&#1090;&#1088;\&#1076;&#1080;&#1087;&#1083;&#1086;&#1084;\&#1075;&#1088;&#1072;&#1092;&#1110;&#1082;&#111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91;&#1085;&#1110;&#1074;&#1077;&#1088;\3%20&#1089;&#1077;&#1084;&#1077;&#1089;&#1090;&#1088;\&#1076;&#1080;&#1087;&#1083;&#1086;&#1084;\&#1075;&#1088;&#1072;&#1092;&#1110;&#1082;&#111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91;&#1085;&#1110;&#1074;&#1077;&#1088;\3%20&#1089;&#1077;&#1084;&#1077;&#1089;&#1090;&#1088;\&#1076;&#1080;&#1087;&#1083;&#1086;&#1084;\&#1075;&#1088;&#1072;&#1092;&#1110;&#1082;&#111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k-UA"/>
              <a:t>Динаміка задач і багів (2023)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Задачі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Аркуш1!$A$2:$A$13</c:f>
              <c:strCache>
                <c:ptCount val="12"/>
                <c:pt idx="0">
                  <c:v>Січень</c:v>
                </c:pt>
                <c:pt idx="1">
                  <c:v>Лютий</c:v>
                </c:pt>
                <c:pt idx="2">
                  <c:v>Березень</c:v>
                </c:pt>
                <c:pt idx="3">
                  <c:v>Квітень</c:v>
                </c:pt>
                <c:pt idx="4">
                  <c:v>Травень</c:v>
                </c:pt>
                <c:pt idx="5">
                  <c:v>Червень</c:v>
                </c:pt>
                <c:pt idx="6">
                  <c:v>Липень</c:v>
                </c:pt>
                <c:pt idx="7">
                  <c:v>Серпень</c:v>
                </c:pt>
                <c:pt idx="8">
                  <c:v>Вересень</c:v>
                </c:pt>
                <c:pt idx="9">
                  <c:v>Жовтень</c:v>
                </c:pt>
                <c:pt idx="10">
                  <c:v>Листопад</c:v>
                </c:pt>
                <c:pt idx="11">
                  <c:v>Грудень</c:v>
                </c:pt>
              </c:strCache>
            </c:strRef>
          </c:cat>
          <c:val>
            <c:numRef>
              <c:f>Аркуш1!$B$2:$B$13</c:f>
              <c:numCache>
                <c:formatCode>General</c:formatCode>
                <c:ptCount val="12"/>
                <c:pt idx="0">
                  <c:v>15</c:v>
                </c:pt>
                <c:pt idx="1">
                  <c:v>12</c:v>
                </c:pt>
                <c:pt idx="2">
                  <c:v>18</c:v>
                </c:pt>
                <c:pt idx="3">
                  <c:v>20</c:v>
                </c:pt>
                <c:pt idx="4">
                  <c:v>14</c:v>
                </c:pt>
                <c:pt idx="5">
                  <c:v>16</c:v>
                </c:pt>
                <c:pt idx="6">
                  <c:v>10</c:v>
                </c:pt>
                <c:pt idx="7">
                  <c:v>13</c:v>
                </c:pt>
                <c:pt idx="8">
                  <c:v>17</c:v>
                </c:pt>
                <c:pt idx="9">
                  <c:v>19</c:v>
                </c:pt>
                <c:pt idx="10">
                  <c:v>11</c:v>
                </c:pt>
                <c:pt idx="1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04-4C21-BDE9-54E771EF715A}"/>
            </c:ext>
          </c:extLst>
        </c:ser>
        <c:ser>
          <c:idx val="1"/>
          <c:order val="1"/>
          <c:tx>
            <c:strRef>
              <c:f>Аркуш1!$C$1</c:f>
              <c:strCache>
                <c:ptCount val="1"/>
                <c:pt idx="0">
                  <c:v>Баги 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Аркуш1!$A$2:$A$13</c:f>
              <c:strCache>
                <c:ptCount val="12"/>
                <c:pt idx="0">
                  <c:v>Січень</c:v>
                </c:pt>
                <c:pt idx="1">
                  <c:v>Лютий</c:v>
                </c:pt>
                <c:pt idx="2">
                  <c:v>Березень</c:v>
                </c:pt>
                <c:pt idx="3">
                  <c:v>Квітень</c:v>
                </c:pt>
                <c:pt idx="4">
                  <c:v>Травень</c:v>
                </c:pt>
                <c:pt idx="5">
                  <c:v>Червень</c:v>
                </c:pt>
                <c:pt idx="6">
                  <c:v>Липень</c:v>
                </c:pt>
                <c:pt idx="7">
                  <c:v>Серпень</c:v>
                </c:pt>
                <c:pt idx="8">
                  <c:v>Вересень</c:v>
                </c:pt>
                <c:pt idx="9">
                  <c:v>Жовтень</c:v>
                </c:pt>
                <c:pt idx="10">
                  <c:v>Листопад</c:v>
                </c:pt>
                <c:pt idx="11">
                  <c:v>Грудень</c:v>
                </c:pt>
              </c:strCache>
            </c:strRef>
          </c:cat>
          <c:val>
            <c:numRef>
              <c:f>Аркуш1!$C$2:$C$13</c:f>
              <c:numCache>
                <c:formatCode>General</c:formatCode>
                <c:ptCount val="12"/>
                <c:pt idx="0">
                  <c:v>8</c:v>
                </c:pt>
                <c:pt idx="1">
                  <c:v>7</c:v>
                </c:pt>
                <c:pt idx="2">
                  <c:v>10</c:v>
                </c:pt>
                <c:pt idx="3">
                  <c:v>12</c:v>
                </c:pt>
                <c:pt idx="4">
                  <c:v>9</c:v>
                </c:pt>
                <c:pt idx="5">
                  <c:v>11</c:v>
                </c:pt>
                <c:pt idx="6">
                  <c:v>6</c:v>
                </c:pt>
                <c:pt idx="7">
                  <c:v>8</c:v>
                </c:pt>
                <c:pt idx="8">
                  <c:v>10</c:v>
                </c:pt>
                <c:pt idx="9">
                  <c:v>13</c:v>
                </c:pt>
                <c:pt idx="10">
                  <c:v>7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04-4C21-BDE9-54E771EF71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3158591"/>
        <c:axId val="1863155231"/>
      </c:barChart>
      <c:catAx>
        <c:axId val="186315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863155231"/>
        <c:crosses val="autoZero"/>
        <c:auto val="1"/>
        <c:lblAlgn val="ctr"/>
        <c:lblOffset val="100"/>
        <c:noMultiLvlLbl val="0"/>
      </c:catAx>
      <c:valAx>
        <c:axId val="18631552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315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uk-UA"/>
              <a:t>Динаміка задач і багів (2024)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Аркуш1!$B$17</c:f>
              <c:strCache>
                <c:ptCount val="1"/>
                <c:pt idx="0">
                  <c:v>Задачі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Аркуш1!$A$18:$A$29</c:f>
              <c:strCache>
                <c:ptCount val="12"/>
                <c:pt idx="0">
                  <c:v>Січень</c:v>
                </c:pt>
                <c:pt idx="1">
                  <c:v>Лютий</c:v>
                </c:pt>
                <c:pt idx="2">
                  <c:v>Березень</c:v>
                </c:pt>
                <c:pt idx="3">
                  <c:v>Квітень</c:v>
                </c:pt>
                <c:pt idx="4">
                  <c:v>Травень</c:v>
                </c:pt>
                <c:pt idx="5">
                  <c:v>Червень</c:v>
                </c:pt>
                <c:pt idx="6">
                  <c:v>Липень</c:v>
                </c:pt>
                <c:pt idx="7">
                  <c:v>Серпень</c:v>
                </c:pt>
                <c:pt idx="8">
                  <c:v>Вересень</c:v>
                </c:pt>
                <c:pt idx="9">
                  <c:v>Жовтень</c:v>
                </c:pt>
                <c:pt idx="10">
                  <c:v>Листопад</c:v>
                </c:pt>
                <c:pt idx="11">
                  <c:v>Грудень</c:v>
                </c:pt>
              </c:strCache>
            </c:strRef>
          </c:cat>
          <c:val>
            <c:numRef>
              <c:f>Аркуш1!$B$18:$B$29</c:f>
              <c:numCache>
                <c:formatCode>General</c:formatCode>
                <c:ptCount val="12"/>
                <c:pt idx="0">
                  <c:v>16</c:v>
                </c:pt>
                <c:pt idx="1">
                  <c:v>14</c:v>
                </c:pt>
                <c:pt idx="2">
                  <c:v>20</c:v>
                </c:pt>
                <c:pt idx="3">
                  <c:v>18</c:v>
                </c:pt>
                <c:pt idx="4">
                  <c:v>15</c:v>
                </c:pt>
                <c:pt idx="5">
                  <c:v>22</c:v>
                </c:pt>
                <c:pt idx="6">
                  <c:v>12</c:v>
                </c:pt>
                <c:pt idx="7">
                  <c:v>17</c:v>
                </c:pt>
                <c:pt idx="8">
                  <c:v>19</c:v>
                </c:pt>
                <c:pt idx="9">
                  <c:v>21</c:v>
                </c:pt>
                <c:pt idx="10">
                  <c:v>13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8-4D35-A1B2-2138F48700EA}"/>
            </c:ext>
          </c:extLst>
        </c:ser>
        <c:ser>
          <c:idx val="1"/>
          <c:order val="1"/>
          <c:tx>
            <c:strRef>
              <c:f>Аркуш1!$C$17</c:f>
              <c:strCache>
                <c:ptCount val="1"/>
                <c:pt idx="0">
                  <c:v>Баги 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Аркуш1!$A$18:$A$29</c:f>
              <c:strCache>
                <c:ptCount val="12"/>
                <c:pt idx="0">
                  <c:v>Січень</c:v>
                </c:pt>
                <c:pt idx="1">
                  <c:v>Лютий</c:v>
                </c:pt>
                <c:pt idx="2">
                  <c:v>Березень</c:v>
                </c:pt>
                <c:pt idx="3">
                  <c:v>Квітень</c:v>
                </c:pt>
                <c:pt idx="4">
                  <c:v>Травень</c:v>
                </c:pt>
                <c:pt idx="5">
                  <c:v>Червень</c:v>
                </c:pt>
                <c:pt idx="6">
                  <c:v>Липень</c:v>
                </c:pt>
                <c:pt idx="7">
                  <c:v>Серпень</c:v>
                </c:pt>
                <c:pt idx="8">
                  <c:v>Вересень</c:v>
                </c:pt>
                <c:pt idx="9">
                  <c:v>Жовтень</c:v>
                </c:pt>
                <c:pt idx="10">
                  <c:v>Листопад</c:v>
                </c:pt>
                <c:pt idx="11">
                  <c:v>Грудень</c:v>
                </c:pt>
              </c:strCache>
            </c:strRef>
          </c:cat>
          <c:val>
            <c:numRef>
              <c:f>Аркуш1!$C$18:$C$29</c:f>
              <c:numCache>
                <c:formatCode>General</c:formatCode>
                <c:ptCount val="12"/>
                <c:pt idx="0">
                  <c:v>5</c:v>
                </c:pt>
                <c:pt idx="1">
                  <c:v>4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  <c:pt idx="5">
                  <c:v>7</c:v>
                </c:pt>
                <c:pt idx="6">
                  <c:v>3</c:v>
                </c:pt>
                <c:pt idx="7">
                  <c:v>5</c:v>
                </c:pt>
                <c:pt idx="8">
                  <c:v>6</c:v>
                </c:pt>
                <c:pt idx="9">
                  <c:v>6</c:v>
                </c:pt>
                <c:pt idx="10">
                  <c:v>3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D8-4D35-A1B2-2138F48700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63158591"/>
        <c:axId val="1863155231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Аркуш1!$E$17</c15:sqref>
                        </c15:formulaRef>
                      </c:ext>
                    </c:extLst>
                    <c:strCache>
                      <c:ptCount val="1"/>
                      <c:pt idx="0">
                        <c:v>Рівень Coverage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uk-UA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Аркуш1!$E$18:$E$29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30</c:v>
                      </c:pt>
                      <c:pt idx="1">
                        <c:v>35</c:v>
                      </c:pt>
                      <c:pt idx="2">
                        <c:v>42</c:v>
                      </c:pt>
                      <c:pt idx="3">
                        <c:v>50</c:v>
                      </c:pt>
                      <c:pt idx="4">
                        <c:v>54</c:v>
                      </c:pt>
                      <c:pt idx="5">
                        <c:v>57</c:v>
                      </c:pt>
                      <c:pt idx="6">
                        <c:v>61</c:v>
                      </c:pt>
                      <c:pt idx="7">
                        <c:v>66</c:v>
                      </c:pt>
                      <c:pt idx="8">
                        <c:v>68</c:v>
                      </c:pt>
                      <c:pt idx="9">
                        <c:v>73</c:v>
                      </c:pt>
                      <c:pt idx="10">
                        <c:v>75</c:v>
                      </c:pt>
                      <c:pt idx="11">
                        <c:v>78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4D8-4D35-A1B2-2138F48700EA}"/>
                  </c:ext>
                </c:extLst>
              </c15:ser>
            </c15:filteredBarSeries>
          </c:ext>
        </c:extLst>
      </c:barChart>
      <c:catAx>
        <c:axId val="186315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863155231"/>
        <c:crosses val="autoZero"/>
        <c:auto val="1"/>
        <c:lblAlgn val="ctr"/>
        <c:lblOffset val="100"/>
        <c:noMultiLvlLbl val="0"/>
      </c:catAx>
      <c:valAx>
        <c:axId val="186315523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315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Аркуш1!$B$32</c:f>
              <c:strCache>
                <c:ptCount val="1"/>
                <c:pt idx="0">
                  <c:v>2023 (без Coverage)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0D-4BA7-A569-1A65278A72E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40D-4BA7-A569-1A65278A72E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40D-4BA7-A569-1A65278A72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Аркуш1!$A$33:$A$35</c:f>
              <c:strCache>
                <c:ptCount val="3"/>
                <c:pt idx="0">
                  <c:v>Середня кількість багів/місяць</c:v>
                </c:pt>
                <c:pt idx="1">
                  <c:v>Відсоток багів від задач</c:v>
                </c:pt>
                <c:pt idx="2">
                  <c:v>Coverage</c:v>
                </c:pt>
              </c:strCache>
            </c:strRef>
          </c:cat>
          <c:val>
            <c:numRef>
              <c:f>Аркуш1!$B$33:$B$35</c:f>
              <c:numCache>
                <c:formatCode>0.0</c:formatCode>
                <c:ptCount val="3"/>
                <c:pt idx="0">
                  <c:v>8.8333333333333339</c:v>
                </c:pt>
                <c:pt idx="1">
                  <c:v>60.686074940138411</c:v>
                </c:pt>
                <c:pt idx="2" formatCode="General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40D-4BA7-A569-1A65278A72E9}"/>
            </c:ext>
          </c:extLst>
        </c:ser>
        <c:ser>
          <c:idx val="1"/>
          <c:order val="1"/>
          <c:tx>
            <c:strRef>
              <c:f>Аркуш1!$C$32</c:f>
              <c:strCache>
                <c:ptCount val="1"/>
                <c:pt idx="0">
                  <c:v>2024 (з Coverage)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40D-4BA7-A569-1A65278A72E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240D-4BA7-A569-1A65278A72E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240D-4BA7-A569-1A65278A72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Аркуш1!$A$33:$A$35</c:f>
              <c:strCache>
                <c:ptCount val="3"/>
                <c:pt idx="0">
                  <c:v>Середня кількість багів/місяць</c:v>
                </c:pt>
                <c:pt idx="1">
                  <c:v>Відсоток багів від задач</c:v>
                </c:pt>
                <c:pt idx="2">
                  <c:v>Coverage</c:v>
                </c:pt>
              </c:strCache>
            </c:strRef>
          </c:cat>
          <c:val>
            <c:numRef>
              <c:f>Аркуш1!$C$33:$C$35</c:f>
              <c:numCache>
                <c:formatCode>0.0</c:formatCode>
                <c:ptCount val="3"/>
                <c:pt idx="0">
                  <c:v>4.666666666666667</c:v>
                </c:pt>
                <c:pt idx="1">
                  <c:v>27.810259879725823</c:v>
                </c:pt>
                <c:pt idx="2">
                  <c:v>57.416666666666664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40D-4BA7-A569-1A65278A72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13042991"/>
        <c:axId val="1913043471"/>
      </c:barChart>
      <c:catAx>
        <c:axId val="19130429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913043471"/>
        <c:crosses val="autoZero"/>
        <c:auto val="1"/>
        <c:lblAlgn val="ctr"/>
        <c:lblOffset val="100"/>
        <c:noMultiLvlLbl val="0"/>
      </c:catAx>
      <c:valAx>
        <c:axId val="1913043471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913042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2DBA6-4496-4061-B07D-52549D3B55E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3DFA13-62BD-4705-9DBE-AB0FB31F654C}">
      <dgm:prSet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uk-UA" sz="1600" b="1" dirty="0"/>
            <a:t>Користь використання метрик покриття коду</a:t>
          </a:r>
          <a:endParaRPr lang="en-US" sz="1600" dirty="0"/>
        </a:p>
      </dgm:t>
    </dgm:pt>
    <dgm:pt modelId="{6069EDDC-279C-46F0-B794-A16125F470EE}" type="parTrans" cxnId="{6BF314E9-E937-4910-9630-3F01C7C60438}">
      <dgm:prSet/>
      <dgm:spPr/>
      <dgm:t>
        <a:bodyPr/>
        <a:lstStyle/>
        <a:p>
          <a:endParaRPr lang="en-US"/>
        </a:p>
      </dgm:t>
    </dgm:pt>
    <dgm:pt modelId="{BBF05C5E-DB65-430F-AC2A-FE5716B0A216}" type="sibTrans" cxnId="{6BF314E9-E937-4910-9630-3F01C7C60438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8EDD7888-359F-4A9C-82D3-C1A5D264413A}">
      <dgm:prSet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uk-UA" sz="1600" b="1" dirty="0"/>
            <a:t>Недоліки використання метрик покриття коду</a:t>
          </a:r>
          <a:endParaRPr lang="en-US" sz="1600" dirty="0"/>
        </a:p>
      </dgm:t>
    </dgm:pt>
    <dgm:pt modelId="{E64838B2-3E99-4AF7-ABD7-6351FC4609B3}" type="parTrans" cxnId="{FF37650C-6665-4FC4-92EB-BC46F92F0C96}">
      <dgm:prSet/>
      <dgm:spPr/>
      <dgm:t>
        <a:bodyPr/>
        <a:lstStyle/>
        <a:p>
          <a:endParaRPr lang="en-US"/>
        </a:p>
      </dgm:t>
    </dgm:pt>
    <dgm:pt modelId="{55C16212-32DB-4910-BE7E-208286FD86A8}" type="sibTrans" cxnId="{FF37650C-6665-4FC4-92EB-BC46F92F0C96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7FC8BF0A-5458-46C3-83C3-35D82123B881}" type="pres">
      <dgm:prSet presAssocID="{7552DBA6-4496-4061-B07D-52549D3B55EF}" presName="Name0" presStyleCnt="0">
        <dgm:presLayoutVars>
          <dgm:animLvl val="lvl"/>
          <dgm:resizeHandles val="exact"/>
        </dgm:presLayoutVars>
      </dgm:prSet>
      <dgm:spPr/>
    </dgm:pt>
    <dgm:pt modelId="{CA5185D8-7AE6-4CB3-950E-C430B30F60D7}" type="pres">
      <dgm:prSet presAssocID="{403DFA13-62BD-4705-9DBE-AB0FB31F654C}" presName="compositeNode" presStyleCnt="0">
        <dgm:presLayoutVars>
          <dgm:bulletEnabled val="1"/>
        </dgm:presLayoutVars>
      </dgm:prSet>
      <dgm:spPr/>
    </dgm:pt>
    <dgm:pt modelId="{318AF8FE-270D-4614-B3B3-A1B85BEA0D88}" type="pres">
      <dgm:prSet presAssocID="{403DFA13-62BD-4705-9DBE-AB0FB31F654C}" presName="bgRect" presStyleLbl="alignNode1" presStyleIdx="0" presStyleCnt="2"/>
      <dgm:spPr/>
    </dgm:pt>
    <dgm:pt modelId="{2FC3F255-D02D-40F9-814A-0FE64E4F58B7}" type="pres">
      <dgm:prSet presAssocID="{BBF05C5E-DB65-430F-AC2A-FE5716B0A216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B2B51F32-BB82-4772-87B3-7B21D73035B5}" type="pres">
      <dgm:prSet presAssocID="{403DFA13-62BD-4705-9DBE-AB0FB31F654C}" presName="nodeRect" presStyleLbl="alignNode1" presStyleIdx="0" presStyleCnt="2">
        <dgm:presLayoutVars>
          <dgm:bulletEnabled val="1"/>
        </dgm:presLayoutVars>
      </dgm:prSet>
      <dgm:spPr/>
    </dgm:pt>
    <dgm:pt modelId="{BF5E4C4A-897F-41C2-B9F5-0D762602C1C2}" type="pres">
      <dgm:prSet presAssocID="{BBF05C5E-DB65-430F-AC2A-FE5716B0A216}" presName="sibTrans" presStyleCnt="0"/>
      <dgm:spPr/>
    </dgm:pt>
    <dgm:pt modelId="{532CFF71-3836-4FE4-BE03-2D05CBF0D621}" type="pres">
      <dgm:prSet presAssocID="{8EDD7888-359F-4A9C-82D3-C1A5D264413A}" presName="compositeNode" presStyleCnt="0">
        <dgm:presLayoutVars>
          <dgm:bulletEnabled val="1"/>
        </dgm:presLayoutVars>
      </dgm:prSet>
      <dgm:spPr/>
    </dgm:pt>
    <dgm:pt modelId="{B00F96C6-341E-4921-B4F8-661643609556}" type="pres">
      <dgm:prSet presAssocID="{8EDD7888-359F-4A9C-82D3-C1A5D264413A}" presName="bgRect" presStyleLbl="alignNode1" presStyleIdx="1" presStyleCnt="2"/>
      <dgm:spPr/>
    </dgm:pt>
    <dgm:pt modelId="{7CB09939-9454-4FEB-988E-4DBCA442BE5E}" type="pres">
      <dgm:prSet presAssocID="{55C16212-32DB-4910-BE7E-208286FD86A8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6A91A5D9-466B-4528-9713-2DAD54191CF2}" type="pres">
      <dgm:prSet presAssocID="{8EDD7888-359F-4A9C-82D3-C1A5D264413A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A4EAF504-7B3D-48D4-AABF-D1CB42643983}" type="presOf" srcId="{403DFA13-62BD-4705-9DBE-AB0FB31F654C}" destId="{318AF8FE-270D-4614-B3B3-A1B85BEA0D88}" srcOrd="0" destOrd="0" presId="urn:microsoft.com/office/officeart/2016/7/layout/LinearBlockProcessNumbered"/>
    <dgm:cxn modelId="{FF37650C-6665-4FC4-92EB-BC46F92F0C96}" srcId="{7552DBA6-4496-4061-B07D-52549D3B55EF}" destId="{8EDD7888-359F-4A9C-82D3-C1A5D264413A}" srcOrd="1" destOrd="0" parTransId="{E64838B2-3E99-4AF7-ABD7-6351FC4609B3}" sibTransId="{55C16212-32DB-4910-BE7E-208286FD86A8}"/>
    <dgm:cxn modelId="{4D985124-7A97-414A-953D-6DDDD63608AF}" type="presOf" srcId="{55C16212-32DB-4910-BE7E-208286FD86A8}" destId="{7CB09939-9454-4FEB-988E-4DBCA442BE5E}" srcOrd="0" destOrd="0" presId="urn:microsoft.com/office/officeart/2016/7/layout/LinearBlockProcessNumbered"/>
    <dgm:cxn modelId="{FFFC819A-B80A-4D01-AD23-41C1086382F1}" type="presOf" srcId="{BBF05C5E-DB65-430F-AC2A-FE5716B0A216}" destId="{2FC3F255-D02D-40F9-814A-0FE64E4F58B7}" srcOrd="0" destOrd="0" presId="urn:microsoft.com/office/officeart/2016/7/layout/LinearBlockProcessNumbered"/>
    <dgm:cxn modelId="{64D1E09A-29A6-4EAA-AFF7-7966DB10FF43}" type="presOf" srcId="{8EDD7888-359F-4A9C-82D3-C1A5D264413A}" destId="{B00F96C6-341E-4921-B4F8-661643609556}" srcOrd="0" destOrd="0" presId="urn:microsoft.com/office/officeart/2016/7/layout/LinearBlockProcessNumbered"/>
    <dgm:cxn modelId="{A4483AAF-69B3-4EDE-A16C-A68344D12E2B}" type="presOf" srcId="{7552DBA6-4496-4061-B07D-52549D3B55EF}" destId="{7FC8BF0A-5458-46C3-83C3-35D82123B881}" srcOrd="0" destOrd="0" presId="urn:microsoft.com/office/officeart/2016/7/layout/LinearBlockProcessNumbered"/>
    <dgm:cxn modelId="{AF9CA7B0-3BB1-4600-8A76-24195CE86ACD}" type="presOf" srcId="{403DFA13-62BD-4705-9DBE-AB0FB31F654C}" destId="{B2B51F32-BB82-4772-87B3-7B21D73035B5}" srcOrd="1" destOrd="0" presId="urn:microsoft.com/office/officeart/2016/7/layout/LinearBlockProcessNumbered"/>
    <dgm:cxn modelId="{7C5C8ED0-57A9-4F09-9244-38422BA7C82A}" type="presOf" srcId="{8EDD7888-359F-4A9C-82D3-C1A5D264413A}" destId="{6A91A5D9-466B-4528-9713-2DAD54191CF2}" srcOrd="1" destOrd="0" presId="urn:microsoft.com/office/officeart/2016/7/layout/LinearBlockProcessNumbered"/>
    <dgm:cxn modelId="{6BF314E9-E937-4910-9630-3F01C7C60438}" srcId="{7552DBA6-4496-4061-B07D-52549D3B55EF}" destId="{403DFA13-62BD-4705-9DBE-AB0FB31F654C}" srcOrd="0" destOrd="0" parTransId="{6069EDDC-279C-46F0-B794-A16125F470EE}" sibTransId="{BBF05C5E-DB65-430F-AC2A-FE5716B0A216}"/>
    <dgm:cxn modelId="{E51C7CDC-A9C9-4A54-BF76-7C8C23FA54AB}" type="presParOf" srcId="{7FC8BF0A-5458-46C3-83C3-35D82123B881}" destId="{CA5185D8-7AE6-4CB3-950E-C430B30F60D7}" srcOrd="0" destOrd="0" presId="urn:microsoft.com/office/officeart/2016/7/layout/LinearBlockProcessNumbered"/>
    <dgm:cxn modelId="{37F2CF5B-9C0F-4559-A544-4AC4B907EFEA}" type="presParOf" srcId="{CA5185D8-7AE6-4CB3-950E-C430B30F60D7}" destId="{318AF8FE-270D-4614-B3B3-A1B85BEA0D88}" srcOrd="0" destOrd="0" presId="urn:microsoft.com/office/officeart/2016/7/layout/LinearBlockProcessNumbered"/>
    <dgm:cxn modelId="{131E6627-1E6F-45AB-A7CD-366662DC708C}" type="presParOf" srcId="{CA5185D8-7AE6-4CB3-950E-C430B30F60D7}" destId="{2FC3F255-D02D-40F9-814A-0FE64E4F58B7}" srcOrd="1" destOrd="0" presId="urn:microsoft.com/office/officeart/2016/7/layout/LinearBlockProcessNumbered"/>
    <dgm:cxn modelId="{F8F54F97-2FBE-447A-87B4-7BD624A6FD5F}" type="presParOf" srcId="{CA5185D8-7AE6-4CB3-950E-C430B30F60D7}" destId="{B2B51F32-BB82-4772-87B3-7B21D73035B5}" srcOrd="2" destOrd="0" presId="urn:microsoft.com/office/officeart/2016/7/layout/LinearBlockProcessNumbered"/>
    <dgm:cxn modelId="{5C2ECA7D-FB89-4C98-B34B-9F748A41F109}" type="presParOf" srcId="{7FC8BF0A-5458-46C3-83C3-35D82123B881}" destId="{BF5E4C4A-897F-41C2-B9F5-0D762602C1C2}" srcOrd="1" destOrd="0" presId="urn:microsoft.com/office/officeart/2016/7/layout/LinearBlockProcessNumbered"/>
    <dgm:cxn modelId="{D0429105-E41F-44BC-8204-094D353E05EE}" type="presParOf" srcId="{7FC8BF0A-5458-46C3-83C3-35D82123B881}" destId="{532CFF71-3836-4FE4-BE03-2D05CBF0D621}" srcOrd="2" destOrd="0" presId="urn:microsoft.com/office/officeart/2016/7/layout/LinearBlockProcessNumbered"/>
    <dgm:cxn modelId="{841335AD-BF45-4813-9954-898F5E816097}" type="presParOf" srcId="{532CFF71-3836-4FE4-BE03-2D05CBF0D621}" destId="{B00F96C6-341E-4921-B4F8-661643609556}" srcOrd="0" destOrd="0" presId="urn:microsoft.com/office/officeart/2016/7/layout/LinearBlockProcessNumbered"/>
    <dgm:cxn modelId="{340E1598-7804-444C-815B-C29E1EEBC133}" type="presParOf" srcId="{532CFF71-3836-4FE4-BE03-2D05CBF0D621}" destId="{7CB09939-9454-4FEB-988E-4DBCA442BE5E}" srcOrd="1" destOrd="0" presId="urn:microsoft.com/office/officeart/2016/7/layout/LinearBlockProcessNumbered"/>
    <dgm:cxn modelId="{5BF45870-EA25-4AE7-83A4-E2EFDD7931FA}" type="presParOf" srcId="{532CFF71-3836-4FE4-BE03-2D05CBF0D621}" destId="{6A91A5D9-466B-4528-9713-2DAD54191CF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F59C97-E3F0-4088-8035-AF2BA39D36C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96C87-E5FC-4B89-B314-16FEF289B074}">
      <dgm:prSet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uk-UA" sz="1400" b="1" i="0" baseline="0" dirty="0"/>
            <a:t>ЗАДАЧІ ДОСЛІДЖЕННЯ:</a:t>
          </a:r>
          <a:endParaRPr lang="en-US" sz="1400" b="1" dirty="0"/>
        </a:p>
      </dgm:t>
    </dgm:pt>
    <dgm:pt modelId="{9B409B90-B65C-4CF1-92F8-E6442A5C14E0}" type="parTrans" cxnId="{84E7A46E-68D7-4936-AB6C-A7EE7F5FA336}">
      <dgm:prSet/>
      <dgm:spPr/>
      <dgm:t>
        <a:bodyPr/>
        <a:lstStyle/>
        <a:p>
          <a:endParaRPr lang="en-US"/>
        </a:p>
      </dgm:t>
    </dgm:pt>
    <dgm:pt modelId="{FE6C7D16-939B-4133-975D-E13C1D761F4E}" type="sibTrans" cxnId="{84E7A46E-68D7-4936-AB6C-A7EE7F5FA336}">
      <dgm:prSet/>
      <dgm:spPr/>
      <dgm:t>
        <a:bodyPr/>
        <a:lstStyle/>
        <a:p>
          <a:endParaRPr lang="en-US"/>
        </a:p>
      </dgm:t>
    </dgm:pt>
    <dgm:pt modelId="{2338E8CD-6B8E-4845-992B-311C28F6A8DE}">
      <dgm:prSet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uk-UA" b="0" i="0" baseline="0" dirty="0"/>
            <a:t>Визначення взаємозв'язку між рівнем покриття коду та якістю веб-застосунків.</a:t>
          </a:r>
          <a:endParaRPr lang="en-US" dirty="0"/>
        </a:p>
      </dgm:t>
    </dgm:pt>
    <dgm:pt modelId="{C475E14D-5080-447F-9786-A011F5E9DE92}" type="parTrans" cxnId="{7B8C1B4D-6469-4525-AF73-2E0E429D4A83}">
      <dgm:prSet/>
      <dgm:spPr/>
      <dgm:t>
        <a:bodyPr/>
        <a:lstStyle/>
        <a:p>
          <a:endParaRPr lang="en-US"/>
        </a:p>
      </dgm:t>
    </dgm:pt>
    <dgm:pt modelId="{368E7A45-D3AE-4E46-8AD5-95013C7049C5}" type="sibTrans" cxnId="{7B8C1B4D-6469-4525-AF73-2E0E429D4A83}">
      <dgm:prSet/>
      <dgm:spPr/>
      <dgm:t>
        <a:bodyPr/>
        <a:lstStyle/>
        <a:p>
          <a:endParaRPr lang="en-US"/>
        </a:p>
      </dgm:t>
    </dgm:pt>
    <dgm:pt modelId="{460148B5-E3AB-4FAE-9D50-F40EEA9E7B04}">
      <dgm:prSet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uk-UA" b="0" i="0" baseline="0" dirty="0"/>
            <a:t>Впровадження та аналіз автоматизованих тестів для оцінки покриття коду.</a:t>
          </a:r>
          <a:endParaRPr lang="en-US" dirty="0"/>
        </a:p>
      </dgm:t>
    </dgm:pt>
    <dgm:pt modelId="{5C92E7B4-0A28-4701-9EEE-0A5B5FD68B6D}" type="parTrans" cxnId="{8A932238-94D7-44BD-A597-72F427B3E139}">
      <dgm:prSet/>
      <dgm:spPr/>
      <dgm:t>
        <a:bodyPr/>
        <a:lstStyle/>
        <a:p>
          <a:endParaRPr lang="en-US"/>
        </a:p>
      </dgm:t>
    </dgm:pt>
    <dgm:pt modelId="{C3BBB92E-A6E3-4BD9-8FEB-CA67F9FCBE79}" type="sibTrans" cxnId="{8A932238-94D7-44BD-A597-72F427B3E139}">
      <dgm:prSet/>
      <dgm:spPr/>
      <dgm:t>
        <a:bodyPr/>
        <a:lstStyle/>
        <a:p>
          <a:endParaRPr lang="en-US"/>
        </a:p>
      </dgm:t>
    </dgm:pt>
    <dgm:pt modelId="{BC26F7C4-8ED2-4BBF-A2DA-E156AAC2C484}">
      <dgm:prSet custT="1"/>
      <dgm:spPr>
        <a:solidFill>
          <a:schemeClr val="accent2">
            <a:lumMod val="75000"/>
          </a:schemeClr>
        </a:solidFill>
        <a:ln>
          <a:noFill/>
        </a:ln>
      </dgm:spPr>
      <dgm:t>
        <a:bodyPr/>
        <a:lstStyle/>
        <a:p>
          <a:r>
            <a:rPr lang="uk-UA" sz="1000" dirty="0"/>
            <a:t>Розробка</a:t>
          </a:r>
          <a:r>
            <a:rPr lang="uk-UA" sz="800" dirty="0"/>
            <a:t> рекомендацій щодо інтеграції покриття коду в процеси CI/CD для забезпечення постійного моніторингу якості.</a:t>
          </a:r>
          <a:endParaRPr lang="en-US" sz="800" dirty="0"/>
        </a:p>
      </dgm:t>
    </dgm:pt>
    <dgm:pt modelId="{A7513E48-F856-4114-BBF6-78B52D4C8D9D}" type="parTrans" cxnId="{AB6CCD99-90F9-468A-B505-CE99EC999F0B}">
      <dgm:prSet/>
      <dgm:spPr/>
      <dgm:t>
        <a:bodyPr/>
        <a:lstStyle/>
        <a:p>
          <a:endParaRPr lang="en-US"/>
        </a:p>
      </dgm:t>
    </dgm:pt>
    <dgm:pt modelId="{7FF56094-99F9-42DD-9120-4C2F94675818}" type="sibTrans" cxnId="{AB6CCD99-90F9-468A-B505-CE99EC999F0B}">
      <dgm:prSet/>
      <dgm:spPr/>
      <dgm:t>
        <a:bodyPr/>
        <a:lstStyle/>
        <a:p>
          <a:endParaRPr lang="en-US"/>
        </a:p>
      </dgm:t>
    </dgm:pt>
    <dgm:pt modelId="{1BA622D5-9342-4ABA-8278-6CB341D2AC13}">
      <dgm:prSet custT="1"/>
      <dgm:spPr>
        <a:solidFill>
          <a:schemeClr val="accent3">
            <a:lumMod val="50000"/>
          </a:schemeClr>
        </a:solidFill>
        <a:ln>
          <a:noFill/>
        </a:ln>
      </dgm:spPr>
      <dgm:t>
        <a:bodyPr/>
        <a:lstStyle/>
        <a:p>
          <a:r>
            <a:rPr lang="uk-UA" sz="1400" b="1" i="0" baseline="0" dirty="0"/>
            <a:t>ВИБРАНІ ПРОГРАМНІ ЗАСОБИ:</a:t>
          </a:r>
          <a:endParaRPr lang="en-US" sz="1400" b="1" dirty="0"/>
        </a:p>
      </dgm:t>
    </dgm:pt>
    <dgm:pt modelId="{C273629C-B357-4DF9-AB73-555809385696}" type="parTrans" cxnId="{A53C2B62-7873-4847-A5D8-450308C75FEE}">
      <dgm:prSet/>
      <dgm:spPr/>
      <dgm:t>
        <a:bodyPr/>
        <a:lstStyle/>
        <a:p>
          <a:endParaRPr lang="en-US"/>
        </a:p>
      </dgm:t>
    </dgm:pt>
    <dgm:pt modelId="{677DB5BE-FBAB-4D79-B7FC-4B3F318070FF}" type="sibTrans" cxnId="{A53C2B62-7873-4847-A5D8-450308C75FEE}">
      <dgm:prSet/>
      <dgm:spPr/>
      <dgm:t>
        <a:bodyPr/>
        <a:lstStyle/>
        <a:p>
          <a:endParaRPr lang="en-US"/>
        </a:p>
      </dgm:t>
    </dgm:pt>
    <dgm:pt modelId="{422987E4-4DBF-49FF-9C09-D08272911F26}">
      <dgm:prSet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uk-UA" sz="1400" b="1" i="0" baseline="0" dirty="0"/>
            <a:t>PHP</a:t>
          </a:r>
          <a:endParaRPr lang="en-US" sz="1400" dirty="0"/>
        </a:p>
      </dgm:t>
    </dgm:pt>
    <dgm:pt modelId="{F753C12F-80A5-4641-ABA0-F73C82DEB6E7}" type="parTrans" cxnId="{68CB8A02-FAE1-4874-B881-FB3EA5BB653C}">
      <dgm:prSet/>
      <dgm:spPr/>
      <dgm:t>
        <a:bodyPr/>
        <a:lstStyle/>
        <a:p>
          <a:endParaRPr lang="en-US"/>
        </a:p>
      </dgm:t>
    </dgm:pt>
    <dgm:pt modelId="{CBF924DC-BD2A-4AC5-B3A3-F2A14E6023BE}" type="sibTrans" cxnId="{68CB8A02-FAE1-4874-B881-FB3EA5BB653C}">
      <dgm:prSet/>
      <dgm:spPr/>
      <dgm:t>
        <a:bodyPr/>
        <a:lstStyle/>
        <a:p>
          <a:endParaRPr lang="en-US"/>
        </a:p>
      </dgm:t>
    </dgm:pt>
    <dgm:pt modelId="{FBD31E47-4F5E-4E1E-A277-B6380BA66F0B}">
      <dgm:prSet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i="0" baseline="0" noProof="1"/>
            <a:t>Codeception</a:t>
          </a:r>
          <a:endParaRPr lang="en-US" sz="1400" noProof="1"/>
        </a:p>
      </dgm:t>
    </dgm:pt>
    <dgm:pt modelId="{038C0786-25ED-497B-83E9-4CB03475929E}" type="parTrans" cxnId="{BB3C2E06-613F-48F6-9E49-243F9486C1E2}">
      <dgm:prSet/>
      <dgm:spPr/>
      <dgm:t>
        <a:bodyPr/>
        <a:lstStyle/>
        <a:p>
          <a:endParaRPr lang="en-US"/>
        </a:p>
      </dgm:t>
    </dgm:pt>
    <dgm:pt modelId="{4F7A4081-8106-4994-8B56-73555298E4D4}" type="sibTrans" cxnId="{BB3C2E06-613F-48F6-9E49-243F9486C1E2}">
      <dgm:prSet/>
      <dgm:spPr/>
      <dgm:t>
        <a:bodyPr/>
        <a:lstStyle/>
        <a:p>
          <a:endParaRPr lang="en-US"/>
        </a:p>
      </dgm:t>
    </dgm:pt>
    <dgm:pt modelId="{586B6FA2-2339-422B-BD7A-6C2E3550FB31}">
      <dgm:prSet custT="1"/>
      <dgm:spPr>
        <a:solidFill>
          <a:schemeClr val="accent3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i="0" baseline="0" noProof="1"/>
            <a:t>Xdebug</a:t>
          </a:r>
          <a:endParaRPr lang="en-US" sz="1400" noProof="1"/>
        </a:p>
      </dgm:t>
    </dgm:pt>
    <dgm:pt modelId="{BA0F668B-7FA2-4C92-A84B-2A9238704CCC}" type="parTrans" cxnId="{0F834846-C1AC-40F0-B3A0-6FA317D9F3BB}">
      <dgm:prSet/>
      <dgm:spPr/>
      <dgm:t>
        <a:bodyPr/>
        <a:lstStyle/>
        <a:p>
          <a:endParaRPr lang="en-US"/>
        </a:p>
      </dgm:t>
    </dgm:pt>
    <dgm:pt modelId="{9ABC35C3-F012-430D-93FF-4A37C76510BE}" type="sibTrans" cxnId="{0F834846-C1AC-40F0-B3A0-6FA317D9F3BB}">
      <dgm:prSet/>
      <dgm:spPr/>
      <dgm:t>
        <a:bodyPr/>
        <a:lstStyle/>
        <a:p>
          <a:endParaRPr lang="en-US"/>
        </a:p>
      </dgm:t>
    </dgm:pt>
    <dgm:pt modelId="{17B33F39-3A53-43EF-AD6C-FA7BA1A2CEA9}">
      <dgm:prSet custT="1"/>
      <dgm:spPr>
        <a:solidFill>
          <a:schemeClr val="accent4">
            <a:lumMod val="50000"/>
          </a:schemeClr>
        </a:solidFill>
        <a:ln>
          <a:noFill/>
        </a:ln>
      </dgm:spPr>
      <dgm:t>
        <a:bodyPr/>
        <a:lstStyle/>
        <a:p>
          <a:r>
            <a:rPr lang="uk-UA" sz="1400" b="1" i="0" baseline="0" dirty="0"/>
            <a:t>ВХІДНІ ДАНІ:</a:t>
          </a:r>
          <a:endParaRPr lang="en-US" sz="1400" b="1" dirty="0"/>
        </a:p>
      </dgm:t>
    </dgm:pt>
    <dgm:pt modelId="{159385FB-2B3F-48D0-B82F-12089E4FD382}" type="parTrans" cxnId="{D85F4EDA-25D0-45C7-A4D6-A369C1902DB9}">
      <dgm:prSet/>
      <dgm:spPr/>
      <dgm:t>
        <a:bodyPr/>
        <a:lstStyle/>
        <a:p>
          <a:endParaRPr lang="en-US"/>
        </a:p>
      </dgm:t>
    </dgm:pt>
    <dgm:pt modelId="{3321D500-C2EF-4D35-A0EB-7A2DB351EF69}" type="sibTrans" cxnId="{D85F4EDA-25D0-45C7-A4D6-A369C1902DB9}">
      <dgm:prSet/>
      <dgm:spPr/>
      <dgm:t>
        <a:bodyPr/>
        <a:lstStyle/>
        <a:p>
          <a:endParaRPr lang="en-US"/>
        </a:p>
      </dgm:t>
    </dgm:pt>
    <dgm:pt modelId="{7ADDA84B-256B-42C1-8D86-D88EAB5E8345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uk-UA" noProof="1"/>
            <a:t>Метрики</a:t>
          </a:r>
          <a:r>
            <a:rPr lang="uk-UA" baseline="0" noProof="1"/>
            <a:t> з реального проекту</a:t>
          </a:r>
          <a:endParaRPr lang="uk-UA" noProof="1"/>
        </a:p>
      </dgm:t>
    </dgm:pt>
    <dgm:pt modelId="{59BFDDDD-9B9C-4633-8E83-E01047639942}" type="parTrans" cxnId="{B2C41669-A543-41BC-B077-2D9DE7ED5660}">
      <dgm:prSet/>
      <dgm:spPr/>
      <dgm:t>
        <a:bodyPr/>
        <a:lstStyle/>
        <a:p>
          <a:endParaRPr lang="en-US"/>
        </a:p>
      </dgm:t>
    </dgm:pt>
    <dgm:pt modelId="{CEA780C6-E7BB-4403-B25B-6FE5C37BFF19}" type="sibTrans" cxnId="{B2C41669-A543-41BC-B077-2D9DE7ED5660}">
      <dgm:prSet/>
      <dgm:spPr/>
      <dgm:t>
        <a:bodyPr/>
        <a:lstStyle/>
        <a:p>
          <a:endParaRPr lang="en-US"/>
        </a:p>
      </dgm:t>
    </dgm:pt>
    <dgm:pt modelId="{5AFB5F9F-D25C-4C65-BF2E-4D7A416A9817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uk-UA" b="0" i="0" baseline="0" noProof="1"/>
            <a:t>Веб-застосунок Article Hub, розроблений на основі фреймворку Symfony.</a:t>
          </a:r>
          <a:endParaRPr lang="en-US" dirty="0"/>
        </a:p>
      </dgm:t>
    </dgm:pt>
    <dgm:pt modelId="{0A859B05-84E4-4762-91C3-D7BA0FCBC631}" type="parTrans" cxnId="{963AFFED-1605-4B8B-BC5A-4E529B522DAA}">
      <dgm:prSet/>
      <dgm:spPr/>
      <dgm:t>
        <a:bodyPr/>
        <a:lstStyle/>
        <a:p>
          <a:endParaRPr lang="en-US"/>
        </a:p>
      </dgm:t>
    </dgm:pt>
    <dgm:pt modelId="{73644601-369C-4299-B598-0C29B00C50BB}" type="sibTrans" cxnId="{963AFFED-1605-4B8B-BC5A-4E529B522DAA}">
      <dgm:prSet/>
      <dgm:spPr/>
      <dgm:t>
        <a:bodyPr/>
        <a:lstStyle/>
        <a:p>
          <a:endParaRPr lang="en-US"/>
        </a:p>
      </dgm:t>
    </dgm:pt>
    <dgm:pt modelId="{BAAB2122-52D3-4E83-96AB-9BA5E9A82CC5}">
      <dgm:prSet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r>
            <a:rPr lang="uk-UA" b="0" i="0" baseline="0" dirty="0"/>
            <a:t>Метрики покриття коду, отримані за допомогою </a:t>
          </a:r>
          <a:r>
            <a:rPr lang="uk-UA" b="0" i="0" baseline="0" noProof="1"/>
            <a:t>Xdebug.</a:t>
          </a:r>
          <a:endParaRPr lang="uk-UA" noProof="1"/>
        </a:p>
      </dgm:t>
    </dgm:pt>
    <dgm:pt modelId="{0EE72BDA-3404-4087-96A6-EC6345A832A3}" type="parTrans" cxnId="{83C3F376-68D0-41C6-B526-EAB887C7CEBD}">
      <dgm:prSet/>
      <dgm:spPr/>
      <dgm:t>
        <a:bodyPr/>
        <a:lstStyle/>
        <a:p>
          <a:endParaRPr lang="en-US"/>
        </a:p>
      </dgm:t>
    </dgm:pt>
    <dgm:pt modelId="{6908B504-E48C-406B-91EB-FD93B42F4938}" type="sibTrans" cxnId="{83C3F376-68D0-41C6-B526-EAB887C7CEBD}">
      <dgm:prSet/>
      <dgm:spPr/>
      <dgm:t>
        <a:bodyPr/>
        <a:lstStyle/>
        <a:p>
          <a:endParaRPr lang="en-US"/>
        </a:p>
      </dgm:t>
    </dgm:pt>
    <dgm:pt modelId="{28ABD146-255E-4F96-8851-60724C19B6C1}" type="pres">
      <dgm:prSet presAssocID="{65F59C97-E3F0-4088-8035-AF2BA39D36C0}" presName="diagram" presStyleCnt="0">
        <dgm:presLayoutVars>
          <dgm:dir/>
          <dgm:resizeHandles val="exact"/>
        </dgm:presLayoutVars>
      </dgm:prSet>
      <dgm:spPr/>
    </dgm:pt>
    <dgm:pt modelId="{FAE6FE1A-F8FB-4A8D-A178-68816E590113}" type="pres">
      <dgm:prSet presAssocID="{DCB96C87-E5FC-4B89-B314-16FEF289B074}" presName="node" presStyleLbl="node1" presStyleIdx="0" presStyleCnt="12" custScaleX="152666">
        <dgm:presLayoutVars>
          <dgm:bulletEnabled val="1"/>
        </dgm:presLayoutVars>
      </dgm:prSet>
      <dgm:spPr/>
    </dgm:pt>
    <dgm:pt modelId="{04C2624E-D841-4A06-A2F7-16B21860D735}" type="pres">
      <dgm:prSet presAssocID="{FE6C7D16-939B-4133-975D-E13C1D761F4E}" presName="sibTrans" presStyleCnt="0"/>
      <dgm:spPr/>
    </dgm:pt>
    <dgm:pt modelId="{399EAE54-8E61-4E3D-9DD7-66858B4B4245}" type="pres">
      <dgm:prSet presAssocID="{2338E8CD-6B8E-4845-992B-311C28F6A8DE}" presName="node" presStyleLbl="node1" presStyleIdx="1" presStyleCnt="12" custScaleX="151418">
        <dgm:presLayoutVars>
          <dgm:bulletEnabled val="1"/>
        </dgm:presLayoutVars>
      </dgm:prSet>
      <dgm:spPr/>
    </dgm:pt>
    <dgm:pt modelId="{7A77F0EA-4D39-4897-B420-E6FC63F1D059}" type="pres">
      <dgm:prSet presAssocID="{368E7A45-D3AE-4E46-8AD5-95013C7049C5}" presName="sibTrans" presStyleCnt="0"/>
      <dgm:spPr/>
    </dgm:pt>
    <dgm:pt modelId="{5B76F436-01AD-40A8-BB89-CCF9C9E0A7E2}" type="pres">
      <dgm:prSet presAssocID="{460148B5-E3AB-4FAE-9D50-F40EEA9E7B04}" presName="node" presStyleLbl="node1" presStyleIdx="2" presStyleCnt="12" custScaleX="151418">
        <dgm:presLayoutVars>
          <dgm:bulletEnabled val="1"/>
        </dgm:presLayoutVars>
      </dgm:prSet>
      <dgm:spPr/>
    </dgm:pt>
    <dgm:pt modelId="{83B6A3A9-DE12-4F9A-A2FF-BB899BC3292E}" type="pres">
      <dgm:prSet presAssocID="{C3BBB92E-A6E3-4BD9-8FEB-CA67F9FCBE79}" presName="sibTrans" presStyleCnt="0"/>
      <dgm:spPr/>
    </dgm:pt>
    <dgm:pt modelId="{2CD1EC01-2CEC-43E8-B65E-6A5E84A24591}" type="pres">
      <dgm:prSet presAssocID="{BC26F7C4-8ED2-4BBF-A2DA-E156AAC2C484}" presName="node" presStyleLbl="node1" presStyleIdx="3" presStyleCnt="12" custScaleX="151418">
        <dgm:presLayoutVars>
          <dgm:bulletEnabled val="1"/>
        </dgm:presLayoutVars>
      </dgm:prSet>
      <dgm:spPr/>
    </dgm:pt>
    <dgm:pt modelId="{32CE6296-78F1-4FFE-B793-A63FD396D3D3}" type="pres">
      <dgm:prSet presAssocID="{7FF56094-99F9-42DD-9120-4C2F94675818}" presName="sibTrans" presStyleCnt="0"/>
      <dgm:spPr/>
    </dgm:pt>
    <dgm:pt modelId="{0E14DE8A-FA6D-404E-908C-E8A2E040C4F8}" type="pres">
      <dgm:prSet presAssocID="{1BA622D5-9342-4ABA-8278-6CB341D2AC13}" presName="node" presStyleLbl="node1" presStyleIdx="4" presStyleCnt="12" custScaleX="152666" custLinFactNeighborX="-47">
        <dgm:presLayoutVars>
          <dgm:bulletEnabled val="1"/>
        </dgm:presLayoutVars>
      </dgm:prSet>
      <dgm:spPr/>
    </dgm:pt>
    <dgm:pt modelId="{4EF4DD88-7C79-4EE2-8CAB-E3C0E86ACE3C}" type="pres">
      <dgm:prSet presAssocID="{677DB5BE-FBAB-4D79-B7FC-4B3F318070FF}" presName="sibTrans" presStyleCnt="0"/>
      <dgm:spPr/>
    </dgm:pt>
    <dgm:pt modelId="{23599A40-C55D-41FF-AD63-654DF0141DE8}" type="pres">
      <dgm:prSet presAssocID="{422987E4-4DBF-49FF-9C09-D08272911F26}" presName="node" presStyleLbl="node1" presStyleIdx="5" presStyleCnt="12" custScaleX="151418" custLinFactNeighborX="-47">
        <dgm:presLayoutVars>
          <dgm:bulletEnabled val="1"/>
        </dgm:presLayoutVars>
      </dgm:prSet>
      <dgm:spPr/>
    </dgm:pt>
    <dgm:pt modelId="{4F66DFC1-015F-4A3B-99D9-DA5D6292FE2D}" type="pres">
      <dgm:prSet presAssocID="{CBF924DC-BD2A-4AC5-B3A3-F2A14E6023BE}" presName="sibTrans" presStyleCnt="0"/>
      <dgm:spPr/>
    </dgm:pt>
    <dgm:pt modelId="{DAD5DC0E-6A83-4A03-8FCC-FD7A51D7639E}" type="pres">
      <dgm:prSet presAssocID="{FBD31E47-4F5E-4E1E-A277-B6380BA66F0B}" presName="node" presStyleLbl="node1" presStyleIdx="6" presStyleCnt="12" custScaleX="151418">
        <dgm:presLayoutVars>
          <dgm:bulletEnabled val="1"/>
        </dgm:presLayoutVars>
      </dgm:prSet>
      <dgm:spPr/>
    </dgm:pt>
    <dgm:pt modelId="{DAC89C47-B244-4B57-9878-C457024DEE88}" type="pres">
      <dgm:prSet presAssocID="{4F7A4081-8106-4994-8B56-73555298E4D4}" presName="sibTrans" presStyleCnt="0"/>
      <dgm:spPr/>
    </dgm:pt>
    <dgm:pt modelId="{292B39B4-0E42-413D-9A05-B82E27D1A42E}" type="pres">
      <dgm:prSet presAssocID="{586B6FA2-2339-422B-BD7A-6C2E3550FB31}" presName="node" presStyleLbl="node1" presStyleIdx="7" presStyleCnt="12" custScaleX="151418">
        <dgm:presLayoutVars>
          <dgm:bulletEnabled val="1"/>
        </dgm:presLayoutVars>
      </dgm:prSet>
      <dgm:spPr/>
    </dgm:pt>
    <dgm:pt modelId="{803C6892-86D8-432A-9D57-865EAE74586F}" type="pres">
      <dgm:prSet presAssocID="{9ABC35C3-F012-430D-93FF-4A37C76510BE}" presName="sibTrans" presStyleCnt="0"/>
      <dgm:spPr/>
    </dgm:pt>
    <dgm:pt modelId="{56BE6A13-0718-4D6D-B880-C91C652F0143}" type="pres">
      <dgm:prSet presAssocID="{17B33F39-3A53-43EF-AD6C-FA7BA1A2CEA9}" presName="node" presStyleLbl="node1" presStyleIdx="8" presStyleCnt="12" custScaleX="152666">
        <dgm:presLayoutVars>
          <dgm:bulletEnabled val="1"/>
        </dgm:presLayoutVars>
      </dgm:prSet>
      <dgm:spPr/>
    </dgm:pt>
    <dgm:pt modelId="{E6AB726D-238C-434E-8DE1-A9E477615BAF}" type="pres">
      <dgm:prSet presAssocID="{3321D500-C2EF-4D35-A0EB-7A2DB351EF69}" presName="sibTrans" presStyleCnt="0"/>
      <dgm:spPr/>
    </dgm:pt>
    <dgm:pt modelId="{4CCDCAA0-A30E-4906-85B4-D454DC2CCA09}" type="pres">
      <dgm:prSet presAssocID="{7ADDA84B-256B-42C1-8D86-D88EAB5E8345}" presName="node" presStyleLbl="node1" presStyleIdx="9" presStyleCnt="12" custScaleX="151418" custLinFactNeighborX="-47">
        <dgm:presLayoutVars>
          <dgm:bulletEnabled val="1"/>
        </dgm:presLayoutVars>
      </dgm:prSet>
      <dgm:spPr/>
    </dgm:pt>
    <dgm:pt modelId="{BDB14737-7EC3-4A01-A6F9-E7016A5947E6}" type="pres">
      <dgm:prSet presAssocID="{CEA780C6-E7BB-4403-B25B-6FE5C37BFF19}" presName="sibTrans" presStyleCnt="0"/>
      <dgm:spPr/>
    </dgm:pt>
    <dgm:pt modelId="{047CE72F-8008-40E1-BC7E-514631C7B3E5}" type="pres">
      <dgm:prSet presAssocID="{5AFB5F9F-D25C-4C65-BF2E-4D7A416A9817}" presName="node" presStyleLbl="node1" presStyleIdx="10" presStyleCnt="12" custScaleX="151418">
        <dgm:presLayoutVars>
          <dgm:bulletEnabled val="1"/>
        </dgm:presLayoutVars>
      </dgm:prSet>
      <dgm:spPr/>
    </dgm:pt>
    <dgm:pt modelId="{A8ABA6C1-AAA2-4802-A42F-B76B8CB035BF}" type="pres">
      <dgm:prSet presAssocID="{73644601-369C-4299-B598-0C29B00C50BB}" presName="sibTrans" presStyleCnt="0"/>
      <dgm:spPr/>
    </dgm:pt>
    <dgm:pt modelId="{9A464533-1DA2-47C5-BEB9-80D5E206E28D}" type="pres">
      <dgm:prSet presAssocID="{BAAB2122-52D3-4E83-96AB-9BA5E9A82CC5}" presName="node" presStyleLbl="node1" presStyleIdx="11" presStyleCnt="12" custScaleX="151418">
        <dgm:presLayoutVars>
          <dgm:bulletEnabled val="1"/>
        </dgm:presLayoutVars>
      </dgm:prSet>
      <dgm:spPr/>
    </dgm:pt>
  </dgm:ptLst>
  <dgm:cxnLst>
    <dgm:cxn modelId="{68CB8A02-FAE1-4874-B881-FB3EA5BB653C}" srcId="{65F59C97-E3F0-4088-8035-AF2BA39D36C0}" destId="{422987E4-4DBF-49FF-9C09-D08272911F26}" srcOrd="5" destOrd="0" parTransId="{F753C12F-80A5-4641-ABA0-F73C82DEB6E7}" sibTransId="{CBF924DC-BD2A-4AC5-B3A3-F2A14E6023BE}"/>
    <dgm:cxn modelId="{82D03503-4356-4B1F-9755-6434E1236AAD}" type="presOf" srcId="{FBD31E47-4F5E-4E1E-A277-B6380BA66F0B}" destId="{DAD5DC0E-6A83-4A03-8FCC-FD7A51D7639E}" srcOrd="0" destOrd="0" presId="urn:microsoft.com/office/officeart/2005/8/layout/default"/>
    <dgm:cxn modelId="{4AA35603-F1B8-4DA8-A55D-09562BFAC87D}" type="presOf" srcId="{422987E4-4DBF-49FF-9C09-D08272911F26}" destId="{23599A40-C55D-41FF-AD63-654DF0141DE8}" srcOrd="0" destOrd="0" presId="urn:microsoft.com/office/officeart/2005/8/layout/default"/>
    <dgm:cxn modelId="{BB3C2E06-613F-48F6-9E49-243F9486C1E2}" srcId="{65F59C97-E3F0-4088-8035-AF2BA39D36C0}" destId="{FBD31E47-4F5E-4E1E-A277-B6380BA66F0B}" srcOrd="6" destOrd="0" parTransId="{038C0786-25ED-497B-83E9-4CB03475929E}" sibTransId="{4F7A4081-8106-4994-8B56-73555298E4D4}"/>
    <dgm:cxn modelId="{0AA40019-4B6F-48D0-B291-1B00AC595516}" type="presOf" srcId="{BAAB2122-52D3-4E83-96AB-9BA5E9A82CC5}" destId="{9A464533-1DA2-47C5-BEB9-80D5E206E28D}" srcOrd="0" destOrd="0" presId="urn:microsoft.com/office/officeart/2005/8/layout/default"/>
    <dgm:cxn modelId="{BBE1D029-A309-45FB-AF6D-A4EE3275894E}" type="presOf" srcId="{5AFB5F9F-D25C-4C65-BF2E-4D7A416A9817}" destId="{047CE72F-8008-40E1-BC7E-514631C7B3E5}" srcOrd="0" destOrd="0" presId="urn:microsoft.com/office/officeart/2005/8/layout/default"/>
    <dgm:cxn modelId="{3578842E-5497-4A88-8E98-E28DAC345A5E}" type="presOf" srcId="{17B33F39-3A53-43EF-AD6C-FA7BA1A2CEA9}" destId="{56BE6A13-0718-4D6D-B880-C91C652F0143}" srcOrd="0" destOrd="0" presId="urn:microsoft.com/office/officeart/2005/8/layout/default"/>
    <dgm:cxn modelId="{77FC5C2F-FB5F-4035-AFDD-AE4F3E173710}" type="presOf" srcId="{7ADDA84B-256B-42C1-8D86-D88EAB5E8345}" destId="{4CCDCAA0-A30E-4906-85B4-D454DC2CCA09}" srcOrd="0" destOrd="0" presId="urn:microsoft.com/office/officeart/2005/8/layout/default"/>
    <dgm:cxn modelId="{20093530-79B6-484E-B013-45C5B1382965}" type="presOf" srcId="{586B6FA2-2339-422B-BD7A-6C2E3550FB31}" destId="{292B39B4-0E42-413D-9A05-B82E27D1A42E}" srcOrd="0" destOrd="0" presId="urn:microsoft.com/office/officeart/2005/8/layout/default"/>
    <dgm:cxn modelId="{8A932238-94D7-44BD-A597-72F427B3E139}" srcId="{65F59C97-E3F0-4088-8035-AF2BA39D36C0}" destId="{460148B5-E3AB-4FAE-9D50-F40EEA9E7B04}" srcOrd="2" destOrd="0" parTransId="{5C92E7B4-0A28-4701-9EEE-0A5B5FD68B6D}" sibTransId="{C3BBB92E-A6E3-4BD9-8FEB-CA67F9FCBE79}"/>
    <dgm:cxn modelId="{EB6DD65C-CE0F-4B39-BCCF-B2AC27BCDF67}" type="presOf" srcId="{DCB96C87-E5FC-4B89-B314-16FEF289B074}" destId="{FAE6FE1A-F8FB-4A8D-A178-68816E590113}" srcOrd="0" destOrd="0" presId="urn:microsoft.com/office/officeart/2005/8/layout/default"/>
    <dgm:cxn modelId="{8328F061-510D-45BF-8AE2-6237DA5B314F}" type="presOf" srcId="{BC26F7C4-8ED2-4BBF-A2DA-E156AAC2C484}" destId="{2CD1EC01-2CEC-43E8-B65E-6A5E84A24591}" srcOrd="0" destOrd="0" presId="urn:microsoft.com/office/officeart/2005/8/layout/default"/>
    <dgm:cxn modelId="{A53C2B62-7873-4847-A5D8-450308C75FEE}" srcId="{65F59C97-E3F0-4088-8035-AF2BA39D36C0}" destId="{1BA622D5-9342-4ABA-8278-6CB341D2AC13}" srcOrd="4" destOrd="0" parTransId="{C273629C-B357-4DF9-AB73-555809385696}" sibTransId="{677DB5BE-FBAB-4D79-B7FC-4B3F318070FF}"/>
    <dgm:cxn modelId="{0F834846-C1AC-40F0-B3A0-6FA317D9F3BB}" srcId="{65F59C97-E3F0-4088-8035-AF2BA39D36C0}" destId="{586B6FA2-2339-422B-BD7A-6C2E3550FB31}" srcOrd="7" destOrd="0" parTransId="{BA0F668B-7FA2-4C92-A84B-2A9238704CCC}" sibTransId="{9ABC35C3-F012-430D-93FF-4A37C76510BE}"/>
    <dgm:cxn modelId="{B2C41669-A543-41BC-B077-2D9DE7ED5660}" srcId="{65F59C97-E3F0-4088-8035-AF2BA39D36C0}" destId="{7ADDA84B-256B-42C1-8D86-D88EAB5E8345}" srcOrd="9" destOrd="0" parTransId="{59BFDDDD-9B9C-4633-8E83-E01047639942}" sibTransId="{CEA780C6-E7BB-4403-B25B-6FE5C37BFF19}"/>
    <dgm:cxn modelId="{7B8C1B4D-6469-4525-AF73-2E0E429D4A83}" srcId="{65F59C97-E3F0-4088-8035-AF2BA39D36C0}" destId="{2338E8CD-6B8E-4845-992B-311C28F6A8DE}" srcOrd="1" destOrd="0" parTransId="{C475E14D-5080-447F-9786-A011F5E9DE92}" sibTransId="{368E7A45-D3AE-4E46-8AD5-95013C7049C5}"/>
    <dgm:cxn modelId="{84E7A46E-68D7-4936-AB6C-A7EE7F5FA336}" srcId="{65F59C97-E3F0-4088-8035-AF2BA39D36C0}" destId="{DCB96C87-E5FC-4B89-B314-16FEF289B074}" srcOrd="0" destOrd="0" parTransId="{9B409B90-B65C-4CF1-92F8-E6442A5C14E0}" sibTransId="{FE6C7D16-939B-4133-975D-E13C1D761F4E}"/>
    <dgm:cxn modelId="{83C3F376-68D0-41C6-B526-EAB887C7CEBD}" srcId="{65F59C97-E3F0-4088-8035-AF2BA39D36C0}" destId="{BAAB2122-52D3-4E83-96AB-9BA5E9A82CC5}" srcOrd="11" destOrd="0" parTransId="{0EE72BDA-3404-4087-96A6-EC6345A832A3}" sibTransId="{6908B504-E48C-406B-91EB-FD93B42F4938}"/>
    <dgm:cxn modelId="{29D65790-85EF-463E-B3D9-3AA31C43D31D}" type="presOf" srcId="{1BA622D5-9342-4ABA-8278-6CB341D2AC13}" destId="{0E14DE8A-FA6D-404E-908C-E8A2E040C4F8}" srcOrd="0" destOrd="0" presId="urn:microsoft.com/office/officeart/2005/8/layout/default"/>
    <dgm:cxn modelId="{AB6CCD99-90F9-468A-B505-CE99EC999F0B}" srcId="{65F59C97-E3F0-4088-8035-AF2BA39D36C0}" destId="{BC26F7C4-8ED2-4BBF-A2DA-E156AAC2C484}" srcOrd="3" destOrd="0" parTransId="{A7513E48-F856-4114-BBF6-78B52D4C8D9D}" sibTransId="{7FF56094-99F9-42DD-9120-4C2F94675818}"/>
    <dgm:cxn modelId="{0ADE07C0-D8B4-4F68-8D13-464031AB5FDC}" type="presOf" srcId="{65F59C97-E3F0-4088-8035-AF2BA39D36C0}" destId="{28ABD146-255E-4F96-8851-60724C19B6C1}" srcOrd="0" destOrd="0" presId="urn:microsoft.com/office/officeart/2005/8/layout/default"/>
    <dgm:cxn modelId="{225FCAC9-91B4-4627-9F9C-ABA99AA0AB85}" type="presOf" srcId="{2338E8CD-6B8E-4845-992B-311C28F6A8DE}" destId="{399EAE54-8E61-4E3D-9DD7-66858B4B4245}" srcOrd="0" destOrd="0" presId="urn:microsoft.com/office/officeart/2005/8/layout/default"/>
    <dgm:cxn modelId="{D85F4EDA-25D0-45C7-A4D6-A369C1902DB9}" srcId="{65F59C97-E3F0-4088-8035-AF2BA39D36C0}" destId="{17B33F39-3A53-43EF-AD6C-FA7BA1A2CEA9}" srcOrd="8" destOrd="0" parTransId="{159385FB-2B3F-48D0-B82F-12089E4FD382}" sibTransId="{3321D500-C2EF-4D35-A0EB-7A2DB351EF69}"/>
    <dgm:cxn modelId="{172E64DE-C0A1-4605-9CF1-75073B03D8EB}" type="presOf" srcId="{460148B5-E3AB-4FAE-9D50-F40EEA9E7B04}" destId="{5B76F436-01AD-40A8-BB89-CCF9C9E0A7E2}" srcOrd="0" destOrd="0" presId="urn:microsoft.com/office/officeart/2005/8/layout/default"/>
    <dgm:cxn modelId="{963AFFED-1605-4B8B-BC5A-4E529B522DAA}" srcId="{65F59C97-E3F0-4088-8035-AF2BA39D36C0}" destId="{5AFB5F9F-D25C-4C65-BF2E-4D7A416A9817}" srcOrd="10" destOrd="0" parTransId="{0A859B05-84E4-4762-91C3-D7BA0FCBC631}" sibTransId="{73644601-369C-4299-B598-0C29B00C50BB}"/>
    <dgm:cxn modelId="{4BAE0B6B-BE8E-461B-9712-ABD3A885E819}" type="presParOf" srcId="{28ABD146-255E-4F96-8851-60724C19B6C1}" destId="{FAE6FE1A-F8FB-4A8D-A178-68816E590113}" srcOrd="0" destOrd="0" presId="urn:microsoft.com/office/officeart/2005/8/layout/default"/>
    <dgm:cxn modelId="{6F16585C-9DF6-4C84-8C69-9D8932DC235B}" type="presParOf" srcId="{28ABD146-255E-4F96-8851-60724C19B6C1}" destId="{04C2624E-D841-4A06-A2F7-16B21860D735}" srcOrd="1" destOrd="0" presId="urn:microsoft.com/office/officeart/2005/8/layout/default"/>
    <dgm:cxn modelId="{D673A5D6-B8F7-45AB-AB52-E3EBEBC9B09B}" type="presParOf" srcId="{28ABD146-255E-4F96-8851-60724C19B6C1}" destId="{399EAE54-8E61-4E3D-9DD7-66858B4B4245}" srcOrd="2" destOrd="0" presId="urn:microsoft.com/office/officeart/2005/8/layout/default"/>
    <dgm:cxn modelId="{23ECFE8F-50ED-4446-AA51-F82EBFF28B03}" type="presParOf" srcId="{28ABD146-255E-4F96-8851-60724C19B6C1}" destId="{7A77F0EA-4D39-4897-B420-E6FC63F1D059}" srcOrd="3" destOrd="0" presId="urn:microsoft.com/office/officeart/2005/8/layout/default"/>
    <dgm:cxn modelId="{A52E8581-075C-4C52-AAFE-68765B8BBBA4}" type="presParOf" srcId="{28ABD146-255E-4F96-8851-60724C19B6C1}" destId="{5B76F436-01AD-40A8-BB89-CCF9C9E0A7E2}" srcOrd="4" destOrd="0" presId="urn:microsoft.com/office/officeart/2005/8/layout/default"/>
    <dgm:cxn modelId="{DC00E795-F4D9-4110-BDEE-D894C31EE100}" type="presParOf" srcId="{28ABD146-255E-4F96-8851-60724C19B6C1}" destId="{83B6A3A9-DE12-4F9A-A2FF-BB899BC3292E}" srcOrd="5" destOrd="0" presId="urn:microsoft.com/office/officeart/2005/8/layout/default"/>
    <dgm:cxn modelId="{3C181159-581E-463B-9B9E-79966BEC5FFB}" type="presParOf" srcId="{28ABD146-255E-4F96-8851-60724C19B6C1}" destId="{2CD1EC01-2CEC-43E8-B65E-6A5E84A24591}" srcOrd="6" destOrd="0" presId="urn:microsoft.com/office/officeart/2005/8/layout/default"/>
    <dgm:cxn modelId="{E08D66DE-4A33-4DE8-B95C-7CB9B191EFA0}" type="presParOf" srcId="{28ABD146-255E-4F96-8851-60724C19B6C1}" destId="{32CE6296-78F1-4FFE-B793-A63FD396D3D3}" srcOrd="7" destOrd="0" presId="urn:microsoft.com/office/officeart/2005/8/layout/default"/>
    <dgm:cxn modelId="{3C60899F-1160-4A21-A1A7-EC11C2896E3F}" type="presParOf" srcId="{28ABD146-255E-4F96-8851-60724C19B6C1}" destId="{0E14DE8A-FA6D-404E-908C-E8A2E040C4F8}" srcOrd="8" destOrd="0" presId="urn:microsoft.com/office/officeart/2005/8/layout/default"/>
    <dgm:cxn modelId="{D114B52E-FC61-4EDA-8617-D894A4901DA9}" type="presParOf" srcId="{28ABD146-255E-4F96-8851-60724C19B6C1}" destId="{4EF4DD88-7C79-4EE2-8CAB-E3C0E86ACE3C}" srcOrd="9" destOrd="0" presId="urn:microsoft.com/office/officeart/2005/8/layout/default"/>
    <dgm:cxn modelId="{71CE73C8-F00F-42B3-B851-8829A290FF8C}" type="presParOf" srcId="{28ABD146-255E-4F96-8851-60724C19B6C1}" destId="{23599A40-C55D-41FF-AD63-654DF0141DE8}" srcOrd="10" destOrd="0" presId="urn:microsoft.com/office/officeart/2005/8/layout/default"/>
    <dgm:cxn modelId="{1F3F3569-638C-4E0B-9131-E0A476460DDF}" type="presParOf" srcId="{28ABD146-255E-4F96-8851-60724C19B6C1}" destId="{4F66DFC1-015F-4A3B-99D9-DA5D6292FE2D}" srcOrd="11" destOrd="0" presId="urn:microsoft.com/office/officeart/2005/8/layout/default"/>
    <dgm:cxn modelId="{4D2DF341-2EA5-4D07-8A7A-E3CA6DB05282}" type="presParOf" srcId="{28ABD146-255E-4F96-8851-60724C19B6C1}" destId="{DAD5DC0E-6A83-4A03-8FCC-FD7A51D7639E}" srcOrd="12" destOrd="0" presId="urn:microsoft.com/office/officeart/2005/8/layout/default"/>
    <dgm:cxn modelId="{B47ABC62-94C9-4CBE-8389-0D6B90AB4AA1}" type="presParOf" srcId="{28ABD146-255E-4F96-8851-60724C19B6C1}" destId="{DAC89C47-B244-4B57-9878-C457024DEE88}" srcOrd="13" destOrd="0" presId="urn:microsoft.com/office/officeart/2005/8/layout/default"/>
    <dgm:cxn modelId="{E2E59276-4246-462F-8979-1BDED3ADA6A6}" type="presParOf" srcId="{28ABD146-255E-4F96-8851-60724C19B6C1}" destId="{292B39B4-0E42-413D-9A05-B82E27D1A42E}" srcOrd="14" destOrd="0" presId="urn:microsoft.com/office/officeart/2005/8/layout/default"/>
    <dgm:cxn modelId="{88A77F72-6CA4-40CA-A0B2-FD1A058178EE}" type="presParOf" srcId="{28ABD146-255E-4F96-8851-60724C19B6C1}" destId="{803C6892-86D8-432A-9D57-865EAE74586F}" srcOrd="15" destOrd="0" presId="urn:microsoft.com/office/officeart/2005/8/layout/default"/>
    <dgm:cxn modelId="{B0E75858-24CE-4A30-AA13-B2497D26A68A}" type="presParOf" srcId="{28ABD146-255E-4F96-8851-60724C19B6C1}" destId="{56BE6A13-0718-4D6D-B880-C91C652F0143}" srcOrd="16" destOrd="0" presId="urn:microsoft.com/office/officeart/2005/8/layout/default"/>
    <dgm:cxn modelId="{2F2AA3E3-1A26-4D0D-ABF3-DCE88325A6B7}" type="presParOf" srcId="{28ABD146-255E-4F96-8851-60724C19B6C1}" destId="{E6AB726D-238C-434E-8DE1-A9E477615BAF}" srcOrd="17" destOrd="0" presId="urn:microsoft.com/office/officeart/2005/8/layout/default"/>
    <dgm:cxn modelId="{1D70F695-9B96-4F3E-9E32-328163EC50C8}" type="presParOf" srcId="{28ABD146-255E-4F96-8851-60724C19B6C1}" destId="{4CCDCAA0-A30E-4906-85B4-D454DC2CCA09}" srcOrd="18" destOrd="0" presId="urn:microsoft.com/office/officeart/2005/8/layout/default"/>
    <dgm:cxn modelId="{A3CCE770-595A-4BDE-B750-0D69414ADD7C}" type="presParOf" srcId="{28ABD146-255E-4F96-8851-60724C19B6C1}" destId="{BDB14737-7EC3-4A01-A6F9-E7016A5947E6}" srcOrd="19" destOrd="0" presId="urn:microsoft.com/office/officeart/2005/8/layout/default"/>
    <dgm:cxn modelId="{A04F5D5F-7575-44BE-A283-39A1C7B75F6B}" type="presParOf" srcId="{28ABD146-255E-4F96-8851-60724C19B6C1}" destId="{047CE72F-8008-40E1-BC7E-514631C7B3E5}" srcOrd="20" destOrd="0" presId="urn:microsoft.com/office/officeart/2005/8/layout/default"/>
    <dgm:cxn modelId="{F404A867-0225-42AE-B15D-52923672A5B7}" type="presParOf" srcId="{28ABD146-255E-4F96-8851-60724C19B6C1}" destId="{A8ABA6C1-AAA2-4802-A42F-B76B8CB035BF}" srcOrd="21" destOrd="0" presId="urn:microsoft.com/office/officeart/2005/8/layout/default"/>
    <dgm:cxn modelId="{41B95F4D-C7B8-40E9-8F36-2C090410E272}" type="presParOf" srcId="{28ABD146-255E-4F96-8851-60724C19B6C1}" destId="{9A464533-1DA2-47C5-BEB9-80D5E206E28D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AF8FE-270D-4614-B3B3-A1B85BEA0D88}">
      <dsp:nvSpPr>
        <dsp:cNvPr id="0" name=""/>
        <dsp:cNvSpPr/>
      </dsp:nvSpPr>
      <dsp:spPr>
        <a:xfrm>
          <a:off x="2334" y="0"/>
          <a:ext cx="3589412" cy="1961369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4554" tIns="0" rIns="35455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1" kern="1200" dirty="0"/>
            <a:t>Користь використання метрик покриття коду</a:t>
          </a:r>
          <a:endParaRPr lang="en-US" sz="1600" kern="1200" dirty="0"/>
        </a:p>
      </dsp:txBody>
      <dsp:txXfrm>
        <a:off x="2334" y="784547"/>
        <a:ext cx="3589412" cy="1176821"/>
      </dsp:txXfrm>
    </dsp:sp>
    <dsp:sp modelId="{2FC3F255-D02D-40F9-814A-0FE64E4F58B7}">
      <dsp:nvSpPr>
        <dsp:cNvPr id="0" name=""/>
        <dsp:cNvSpPr/>
      </dsp:nvSpPr>
      <dsp:spPr>
        <a:xfrm>
          <a:off x="2334" y="0"/>
          <a:ext cx="3589412" cy="78454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4554" tIns="165100" rIns="354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01</a:t>
          </a:r>
        </a:p>
      </dsp:txBody>
      <dsp:txXfrm>
        <a:off x="2334" y="0"/>
        <a:ext cx="3589412" cy="784547"/>
      </dsp:txXfrm>
    </dsp:sp>
    <dsp:sp modelId="{B00F96C6-341E-4921-B4F8-661643609556}">
      <dsp:nvSpPr>
        <dsp:cNvPr id="0" name=""/>
        <dsp:cNvSpPr/>
      </dsp:nvSpPr>
      <dsp:spPr>
        <a:xfrm>
          <a:off x="3878899" y="0"/>
          <a:ext cx="3589412" cy="1961369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4554" tIns="0" rIns="35455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600" b="1" kern="1200" dirty="0"/>
            <a:t>Недоліки використання метрик покриття коду</a:t>
          </a:r>
          <a:endParaRPr lang="en-US" sz="1600" kern="1200" dirty="0"/>
        </a:p>
      </dsp:txBody>
      <dsp:txXfrm>
        <a:off x="3878899" y="784547"/>
        <a:ext cx="3589412" cy="1176821"/>
      </dsp:txXfrm>
    </dsp:sp>
    <dsp:sp modelId="{7CB09939-9454-4FEB-988E-4DBCA442BE5E}">
      <dsp:nvSpPr>
        <dsp:cNvPr id="0" name=""/>
        <dsp:cNvSpPr/>
      </dsp:nvSpPr>
      <dsp:spPr>
        <a:xfrm>
          <a:off x="3878899" y="0"/>
          <a:ext cx="3589412" cy="78454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4554" tIns="165100" rIns="354554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02</a:t>
          </a:r>
        </a:p>
      </dsp:txBody>
      <dsp:txXfrm>
        <a:off x="3878899" y="0"/>
        <a:ext cx="3589412" cy="7845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6FE1A-F8FB-4A8D-A178-68816E590113}">
      <dsp:nvSpPr>
        <dsp:cNvPr id="0" name=""/>
        <dsp:cNvSpPr/>
      </dsp:nvSpPr>
      <dsp:spPr>
        <a:xfrm>
          <a:off x="551" y="207948"/>
          <a:ext cx="1790406" cy="703656"/>
        </a:xfrm>
        <a:prstGeom prst="rect">
          <a:avLst/>
        </a:prstGeom>
        <a:solidFill>
          <a:schemeClr val="accent2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 baseline="0" dirty="0"/>
            <a:t>ЗАДАЧІ ДОСЛІДЖЕННЯ:</a:t>
          </a:r>
          <a:endParaRPr lang="en-US" sz="1400" b="1" kern="1200" dirty="0"/>
        </a:p>
      </dsp:txBody>
      <dsp:txXfrm>
        <a:off x="551" y="207948"/>
        <a:ext cx="1790406" cy="703656"/>
      </dsp:txXfrm>
    </dsp:sp>
    <dsp:sp modelId="{399EAE54-8E61-4E3D-9DD7-66858B4B4245}">
      <dsp:nvSpPr>
        <dsp:cNvPr id="0" name=""/>
        <dsp:cNvSpPr/>
      </dsp:nvSpPr>
      <dsp:spPr>
        <a:xfrm>
          <a:off x="1908233" y="207948"/>
          <a:ext cx="1775770" cy="70365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kern="1200" baseline="0" dirty="0"/>
            <a:t>Визначення взаємозв'язку між рівнем покриття коду та якістю веб-застосунків.</a:t>
          </a:r>
          <a:endParaRPr lang="en-US" sz="1100" kern="1200" dirty="0"/>
        </a:p>
      </dsp:txBody>
      <dsp:txXfrm>
        <a:off x="1908233" y="207948"/>
        <a:ext cx="1775770" cy="703656"/>
      </dsp:txXfrm>
    </dsp:sp>
    <dsp:sp modelId="{5B76F436-01AD-40A8-BB89-CCF9C9E0A7E2}">
      <dsp:nvSpPr>
        <dsp:cNvPr id="0" name=""/>
        <dsp:cNvSpPr/>
      </dsp:nvSpPr>
      <dsp:spPr>
        <a:xfrm>
          <a:off x="3801280" y="207948"/>
          <a:ext cx="1775770" cy="70365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kern="1200" baseline="0" dirty="0"/>
            <a:t>Впровадження та аналіз автоматизованих тестів для оцінки покриття коду.</a:t>
          </a:r>
          <a:endParaRPr lang="en-US" sz="1100" kern="1200" dirty="0"/>
        </a:p>
      </dsp:txBody>
      <dsp:txXfrm>
        <a:off x="3801280" y="207948"/>
        <a:ext cx="1775770" cy="703656"/>
      </dsp:txXfrm>
    </dsp:sp>
    <dsp:sp modelId="{2CD1EC01-2CEC-43E8-B65E-6A5E84A24591}">
      <dsp:nvSpPr>
        <dsp:cNvPr id="0" name=""/>
        <dsp:cNvSpPr/>
      </dsp:nvSpPr>
      <dsp:spPr>
        <a:xfrm>
          <a:off x="5694326" y="207948"/>
          <a:ext cx="1775770" cy="70365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000" kern="1200" dirty="0"/>
            <a:t>Розробка</a:t>
          </a:r>
          <a:r>
            <a:rPr lang="uk-UA" sz="800" kern="1200" dirty="0"/>
            <a:t> рекомендацій щодо інтеграції покриття коду в процеси CI/CD для забезпечення постійного моніторингу якості.</a:t>
          </a:r>
          <a:endParaRPr lang="en-US" sz="800" kern="1200" dirty="0"/>
        </a:p>
      </dsp:txBody>
      <dsp:txXfrm>
        <a:off x="5694326" y="207948"/>
        <a:ext cx="1775770" cy="703656"/>
      </dsp:txXfrm>
    </dsp:sp>
    <dsp:sp modelId="{0E14DE8A-FA6D-404E-908C-E8A2E040C4F8}">
      <dsp:nvSpPr>
        <dsp:cNvPr id="0" name=""/>
        <dsp:cNvSpPr/>
      </dsp:nvSpPr>
      <dsp:spPr>
        <a:xfrm>
          <a:off x="0" y="1028880"/>
          <a:ext cx="1790406" cy="703656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 baseline="0" dirty="0"/>
            <a:t>ВИБРАНІ ПРОГРАМНІ ЗАСОБИ:</a:t>
          </a:r>
          <a:endParaRPr lang="en-US" sz="1400" b="1" kern="1200" dirty="0"/>
        </a:p>
      </dsp:txBody>
      <dsp:txXfrm>
        <a:off x="0" y="1028880"/>
        <a:ext cx="1790406" cy="703656"/>
      </dsp:txXfrm>
    </dsp:sp>
    <dsp:sp modelId="{23599A40-C55D-41FF-AD63-654DF0141DE8}">
      <dsp:nvSpPr>
        <dsp:cNvPr id="0" name=""/>
        <dsp:cNvSpPr/>
      </dsp:nvSpPr>
      <dsp:spPr>
        <a:xfrm>
          <a:off x="1907682" y="1028880"/>
          <a:ext cx="1775770" cy="703656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 baseline="0" dirty="0"/>
            <a:t>PHP</a:t>
          </a:r>
          <a:endParaRPr lang="en-US" sz="1400" kern="1200" dirty="0"/>
        </a:p>
      </dsp:txBody>
      <dsp:txXfrm>
        <a:off x="1907682" y="1028880"/>
        <a:ext cx="1775770" cy="703656"/>
      </dsp:txXfrm>
    </dsp:sp>
    <dsp:sp modelId="{DAD5DC0E-6A83-4A03-8FCC-FD7A51D7639E}">
      <dsp:nvSpPr>
        <dsp:cNvPr id="0" name=""/>
        <dsp:cNvSpPr/>
      </dsp:nvSpPr>
      <dsp:spPr>
        <a:xfrm>
          <a:off x="3801280" y="1028880"/>
          <a:ext cx="1775770" cy="703656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noProof="1"/>
            <a:t>Codeception</a:t>
          </a:r>
          <a:endParaRPr lang="en-US" sz="1400" kern="1200" noProof="1"/>
        </a:p>
      </dsp:txBody>
      <dsp:txXfrm>
        <a:off x="3801280" y="1028880"/>
        <a:ext cx="1775770" cy="703656"/>
      </dsp:txXfrm>
    </dsp:sp>
    <dsp:sp modelId="{292B39B4-0E42-413D-9A05-B82E27D1A42E}">
      <dsp:nvSpPr>
        <dsp:cNvPr id="0" name=""/>
        <dsp:cNvSpPr/>
      </dsp:nvSpPr>
      <dsp:spPr>
        <a:xfrm>
          <a:off x="5694326" y="1028880"/>
          <a:ext cx="1775770" cy="703656"/>
        </a:xfrm>
        <a:prstGeom prst="rect">
          <a:avLst/>
        </a:prstGeom>
        <a:solidFill>
          <a:schemeClr val="accent3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noProof="1"/>
            <a:t>Xdebug</a:t>
          </a:r>
          <a:endParaRPr lang="en-US" sz="1400" kern="1200" noProof="1"/>
        </a:p>
      </dsp:txBody>
      <dsp:txXfrm>
        <a:off x="5694326" y="1028880"/>
        <a:ext cx="1775770" cy="703656"/>
      </dsp:txXfrm>
    </dsp:sp>
    <dsp:sp modelId="{56BE6A13-0718-4D6D-B880-C91C652F0143}">
      <dsp:nvSpPr>
        <dsp:cNvPr id="0" name=""/>
        <dsp:cNvSpPr/>
      </dsp:nvSpPr>
      <dsp:spPr>
        <a:xfrm>
          <a:off x="551" y="1849812"/>
          <a:ext cx="1790406" cy="703656"/>
        </a:xfrm>
        <a:prstGeom prst="rect">
          <a:avLst/>
        </a:prstGeom>
        <a:solidFill>
          <a:schemeClr val="accent4">
            <a:lumMod val="50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400" b="1" i="0" kern="1200" baseline="0" dirty="0"/>
            <a:t>ВХІДНІ ДАНІ:</a:t>
          </a:r>
          <a:endParaRPr lang="en-US" sz="1400" b="1" kern="1200" dirty="0"/>
        </a:p>
      </dsp:txBody>
      <dsp:txXfrm>
        <a:off x="551" y="1849812"/>
        <a:ext cx="1790406" cy="703656"/>
      </dsp:txXfrm>
    </dsp:sp>
    <dsp:sp modelId="{4CCDCAA0-A30E-4906-85B4-D454DC2CCA09}">
      <dsp:nvSpPr>
        <dsp:cNvPr id="0" name=""/>
        <dsp:cNvSpPr/>
      </dsp:nvSpPr>
      <dsp:spPr>
        <a:xfrm>
          <a:off x="1907682" y="1849812"/>
          <a:ext cx="1775770" cy="703656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kern="1200" noProof="1"/>
            <a:t>Метрики</a:t>
          </a:r>
          <a:r>
            <a:rPr lang="uk-UA" sz="1100" kern="1200" baseline="0" noProof="1"/>
            <a:t> з реального проекту</a:t>
          </a:r>
          <a:endParaRPr lang="uk-UA" sz="1100" kern="1200" noProof="1"/>
        </a:p>
      </dsp:txBody>
      <dsp:txXfrm>
        <a:off x="1907682" y="1849812"/>
        <a:ext cx="1775770" cy="703656"/>
      </dsp:txXfrm>
    </dsp:sp>
    <dsp:sp modelId="{047CE72F-8008-40E1-BC7E-514631C7B3E5}">
      <dsp:nvSpPr>
        <dsp:cNvPr id="0" name=""/>
        <dsp:cNvSpPr/>
      </dsp:nvSpPr>
      <dsp:spPr>
        <a:xfrm>
          <a:off x="3801280" y="1849812"/>
          <a:ext cx="1775770" cy="703656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kern="1200" baseline="0" noProof="1"/>
            <a:t>Веб-застосунок Article Hub, розроблений на основі фреймворку Symfony.</a:t>
          </a:r>
          <a:endParaRPr lang="en-US" sz="1100" kern="1200" dirty="0"/>
        </a:p>
      </dsp:txBody>
      <dsp:txXfrm>
        <a:off x="3801280" y="1849812"/>
        <a:ext cx="1775770" cy="703656"/>
      </dsp:txXfrm>
    </dsp:sp>
    <dsp:sp modelId="{9A464533-1DA2-47C5-BEB9-80D5E206E28D}">
      <dsp:nvSpPr>
        <dsp:cNvPr id="0" name=""/>
        <dsp:cNvSpPr/>
      </dsp:nvSpPr>
      <dsp:spPr>
        <a:xfrm>
          <a:off x="5694326" y="1849812"/>
          <a:ext cx="1775770" cy="703656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100" b="0" i="0" kern="1200" baseline="0" dirty="0"/>
            <a:t>Метрики покриття коду, отримані за допомогою </a:t>
          </a:r>
          <a:r>
            <a:rPr lang="uk-UA" sz="1100" b="0" i="0" kern="1200" baseline="0" noProof="1"/>
            <a:t>Xdebug.</a:t>
          </a:r>
          <a:endParaRPr lang="uk-UA" sz="1100" kern="1200" noProof="1"/>
        </a:p>
      </dsp:txBody>
      <dsp:txXfrm>
        <a:off x="5694326" y="1849812"/>
        <a:ext cx="1775770" cy="7036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3EAD-CA80-439E-B2AD-9E285E5EDA57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93772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3633-85EC-487D-BD37-BE208274D694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19422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0C15-ACE5-4558-BDE3-B246F04B89FD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4426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FF47-3368-4651-83D2-B5101E25E4AB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3137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9DA14-13FA-4353-B12E-30F027432DCC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84617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4514-8947-4C38-815B-436DA0DE4FE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10181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0EB2-1013-438E-9A16-AD05F4BA9BC7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4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61C1-3CFD-46F5-9FE9-F7E540235EC3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81721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3D27-F4F7-4DF6-A636-064DB3944111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380439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121D-10E7-4DCD-A6AE-982D6C3BB34F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174393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uk-UA" dirty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B10F74C-5C67-4D67-9C53-A79EFC93DA3E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5865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D7A0D1B-5F7E-4F0E-84F1-6AB6DDC0F202}" type="datetime1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t>‹№›</a:t>
            </a:fld>
            <a:endParaRPr lang="uk"/>
          </a:p>
        </p:txBody>
      </p:sp>
    </p:spTree>
    <p:extLst>
      <p:ext uri="{BB962C8B-B14F-4D97-AF65-F5344CB8AC3E}">
        <p14:creationId xmlns:p14="http://schemas.microsoft.com/office/powerpoint/2010/main" val="22043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916108AF-C7A1-895C-8C34-8A31F690458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04CB7-EF70-6F80-0F09-258C07035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2400" b="1" dirty="0"/>
              <a:t>Дослідження ефективності code coverage в автоматизованому тестуванні </a:t>
            </a:r>
            <a:r>
              <a:rPr lang="uk-UA" sz="2400" b="1" dirty="0"/>
              <a:t>веб-застосунків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CD015FA-673B-418F-AC10-8B3CE30E4E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solidFill>
                  <a:schemeClr val="tx1"/>
                </a:solidFill>
              </a:rPr>
              <a:t>Виконав: Кунченко Данило Вячеславович, ІПЗм-23-2</a:t>
            </a:r>
            <a:endParaRPr lang="ru-RU" sz="16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tx1"/>
                </a:solidFill>
              </a:rPr>
              <a:t>Науковий керівник: </a:t>
            </a:r>
            <a:r>
              <a:rPr lang="uk-UA" sz="1600" kern="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Проф. Лєсна Н.С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AC5D1A2-1D7C-E36B-6775-8AE98395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20000"/>
              <a:lumOff val="80000"/>
              <a:alpha val="70000"/>
            </a:schemeClr>
          </a:solidFill>
        </p:spPr>
        <p:txBody>
          <a:bodyPr>
            <a:normAutofit fontScale="9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>
                <a:solidFill>
                  <a:schemeClr val="bg1"/>
                </a:solidFill>
              </a:rPr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uk" dirty="0">
              <a:solidFill>
                <a:schemeClr val="bg1"/>
              </a:solidFill>
            </a:endParaRPr>
          </a:p>
        </p:txBody>
      </p:sp>
      <p:pic>
        <p:nvPicPr>
          <p:cNvPr id="5" name="Google Shape;65;p13">
            <a:extLst>
              <a:ext uri="{FF2B5EF4-FFF2-40B4-BE49-F238E27FC236}">
                <a16:creationId xmlns:a16="http://schemas.microsoft.com/office/drawing/2014/main" id="{F16B3855-0D64-5829-737F-48E9372463B5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76" y="312074"/>
            <a:ext cx="2133975" cy="3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EE22D-CBFC-29EF-23AF-6FF0978F701E}"/>
              </a:ext>
            </a:extLst>
          </p:cNvPr>
          <p:cNvSpPr txBox="1"/>
          <p:nvPr/>
        </p:nvSpPr>
        <p:spPr>
          <a:xfrm>
            <a:off x="1200150" y="1269993"/>
            <a:ext cx="674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/>
              <a:t>Кваліфікаційна робота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0A5D6-E6D0-6288-6724-B32306C210DA}"/>
              </a:ext>
            </a:extLst>
          </p:cNvPr>
          <p:cNvSpPr txBox="1"/>
          <p:nvPr/>
        </p:nvSpPr>
        <p:spPr>
          <a:xfrm>
            <a:off x="2286000" y="46467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2025</a:t>
            </a:r>
          </a:p>
        </p:txBody>
      </p:sp>
      <p:pic>
        <p:nvPicPr>
          <p:cNvPr id="10" name="Google Shape;66;p13">
            <a:extLst>
              <a:ext uri="{FF2B5EF4-FFF2-40B4-BE49-F238E27FC236}">
                <a16:creationId xmlns:a16="http://schemas.microsoft.com/office/drawing/2014/main" id="{EF6923F6-7AF3-0706-11AA-8085AF597D8E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803" y="287373"/>
            <a:ext cx="1924921" cy="4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;p13">
            <a:extLst>
              <a:ext uri="{FF2B5EF4-FFF2-40B4-BE49-F238E27FC236}">
                <a16:creationId xmlns:a16="http://schemas.microsoft.com/office/drawing/2014/main" id="{6147BAD8-1D3A-E0E2-042A-90D6D7A44F3B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8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276" y="4249676"/>
            <a:ext cx="862250" cy="58175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19626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E5D5-ABC5-0CC8-830E-048A351C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1BF32-D8AA-0BF7-FA9B-5D042307F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7" y="411163"/>
            <a:ext cx="7489825" cy="891540"/>
          </a:xfrm>
        </p:spPr>
        <p:txBody>
          <a:bodyPr>
            <a:normAutofit/>
          </a:bodyPr>
          <a:lstStyle/>
          <a:p>
            <a:r>
              <a:rPr lang="uk-UA" sz="2000" i="1" dirty="0"/>
              <a:t>Налаштування </a:t>
            </a:r>
            <a:r>
              <a:rPr lang="en-US" sz="2000" i="1" dirty="0">
                <a:latin typeface="Corbel" panose="020B0503020204020204" pitchFamily="34" charset="0"/>
              </a:rPr>
              <a:t>Codeception</a:t>
            </a:r>
            <a:endParaRPr lang="uk-UA" sz="2000" i="1" dirty="0">
              <a:latin typeface="Corbel" panose="020B0503020204020204" pitchFamily="34" charset="0"/>
            </a:endParaRPr>
          </a:p>
        </p:txBody>
      </p:sp>
      <p:pic>
        <p:nvPicPr>
          <p:cNvPr id="8" name="Місце для вмісту 7">
            <a:extLst>
              <a:ext uri="{FF2B5EF4-FFF2-40B4-BE49-F238E27FC236}">
                <a16:creationId xmlns:a16="http://schemas.microsoft.com/office/drawing/2014/main" id="{2D992599-591A-C2A4-1705-443BA2A90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97" y="1585772"/>
            <a:ext cx="3061368" cy="2297036"/>
          </a:xfrm>
        </p:spPr>
      </p:pic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2C9B3FA-F89C-90E8-A24C-733850598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EC5764-4A44-EC02-E2E4-ABA31482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591709"/>
            <a:ext cx="3456880" cy="233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C41FF-7F5F-7F70-980B-99B77A046601}"/>
              </a:ext>
            </a:extLst>
          </p:cNvPr>
          <p:cNvSpPr txBox="1"/>
          <p:nvPr/>
        </p:nvSpPr>
        <p:spPr>
          <a:xfrm>
            <a:off x="1026448" y="4035880"/>
            <a:ext cx="305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1">
                <a:latin typeface="Corbel" panose="020B0503020204020204" pitchFamily="34" charset="0"/>
              </a:rPr>
              <a:t>codeception.yml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6D2CA-2C53-6F8C-D090-87BE7824B947}"/>
              </a:ext>
            </a:extLst>
          </p:cNvPr>
          <p:cNvSpPr txBox="1"/>
          <p:nvPr/>
        </p:nvSpPr>
        <p:spPr>
          <a:xfrm>
            <a:off x="4627345" y="4041817"/>
            <a:ext cx="3456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600" u="none" strike="noStrike" cap="none" normalizeH="0" baseline="0" noProof="1">
                <a:ln>
                  <a:noFill/>
                </a:ln>
                <a:effectLst/>
                <a:latin typeface="Corbel" panose="020B0503020204020204" pitchFamily="34" charset="0"/>
              </a:rPr>
              <a:t>Unit.suite.yml</a:t>
            </a:r>
          </a:p>
        </p:txBody>
      </p:sp>
      <p:pic>
        <p:nvPicPr>
          <p:cNvPr id="9" name="Google Shape;64;p13">
            <a:extLst>
              <a:ext uri="{FF2B5EF4-FFF2-40B4-BE49-F238E27FC236}">
                <a16:creationId xmlns:a16="http://schemas.microsoft.com/office/drawing/2014/main" id="{98BF0AB6-517E-95BD-390C-6DB6984511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43848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04465-3148-42FA-06D3-6D4C23FB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Місце для вмісту 10">
            <a:extLst>
              <a:ext uri="{FF2B5EF4-FFF2-40B4-BE49-F238E27FC236}">
                <a16:creationId xmlns:a16="http://schemas.microsoft.com/office/drawing/2014/main" id="{F0F3DC4E-FE5F-226F-4C5A-028182B9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08" y="1508381"/>
            <a:ext cx="4962380" cy="2801343"/>
          </a:xfr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913A9D4A-8064-C0DE-7DD3-2BDAA5409911}"/>
              </a:ext>
            </a:extLst>
          </p:cNvPr>
          <p:cNvSpPr txBox="1">
            <a:spLocks/>
          </p:cNvSpPr>
          <p:nvPr/>
        </p:nvSpPr>
        <p:spPr bwMode="blackWhite">
          <a:xfrm>
            <a:off x="827087" y="411163"/>
            <a:ext cx="7489825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5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Налаштування </a:t>
            </a:r>
            <a:r>
              <a:rPr lang="en-US" sz="2000" i="1" noProof="1">
                <a:latin typeface="Corbel" panose="020B0503020204020204" pitchFamily="34" charset="0"/>
              </a:rPr>
              <a:t>xdebug</a:t>
            </a:r>
          </a:p>
        </p:txBody>
      </p:sp>
      <p:sp>
        <p:nvSpPr>
          <p:cNvPr id="20" name="Місце для номера слайда 3">
            <a:extLst>
              <a:ext uri="{FF2B5EF4-FFF2-40B4-BE49-F238E27FC236}">
                <a16:creationId xmlns:a16="http://schemas.microsoft.com/office/drawing/2014/main" id="{7EA7D8CC-E5FA-BCF4-57C8-E4C47BCC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11</a:t>
            </a:r>
            <a:endParaRPr lang="uk" dirty="0"/>
          </a:p>
        </p:txBody>
      </p:sp>
      <p:pic>
        <p:nvPicPr>
          <p:cNvPr id="21" name="Google Shape;64;p13">
            <a:extLst>
              <a:ext uri="{FF2B5EF4-FFF2-40B4-BE49-F238E27FC236}">
                <a16:creationId xmlns:a16="http://schemas.microsoft.com/office/drawing/2014/main" id="{CBDAE711-3253-DF49-83A5-E1313C8408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0AF915-C67E-0E08-C615-FEA3F4F50892}"/>
              </a:ext>
            </a:extLst>
          </p:cNvPr>
          <p:cNvSpPr txBox="1"/>
          <p:nvPr/>
        </p:nvSpPr>
        <p:spPr>
          <a:xfrm>
            <a:off x="3046390" y="4415266"/>
            <a:ext cx="3051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rbel" panose="020B0503020204020204" pitchFamily="34" charset="0"/>
              </a:rPr>
              <a:t>xdebug.ini</a:t>
            </a:r>
            <a:endParaRPr lang="uk-UA" sz="1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07853-E8B1-F8E6-DA8D-01E1453A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FB2D2BB8-8DE3-F4DD-963C-F594328E46F7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CFF9A-EB4C-103F-2ACA-050F719F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375317"/>
            <a:ext cx="3364992" cy="1163677"/>
          </a:xfrm>
        </p:spPr>
        <p:txBody>
          <a:bodyPr>
            <a:normAutofit/>
          </a:bodyPr>
          <a:lstStyle/>
          <a:p>
            <a:r>
              <a:rPr lang="uk-UA" sz="2000" i="1" dirty="0"/>
              <a:t>Приклад тестів</a:t>
            </a:r>
          </a:p>
        </p:txBody>
      </p:sp>
      <p:sp>
        <p:nvSpPr>
          <p:cNvPr id="9" name="Місце для тексту 8">
            <a:extLst>
              <a:ext uri="{FF2B5EF4-FFF2-40B4-BE49-F238E27FC236}">
                <a16:creationId xmlns:a16="http://schemas.microsoft.com/office/drawing/2014/main" id="{34F27544-28E6-F374-9766-3721D79DC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400" noProof="1">
                <a:latin typeface="Corbel" panose="020B0503020204020204" pitchFamily="34" charset="0"/>
              </a:rPr>
              <a:t>UserTest.php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329CEFC-72C9-D50E-1689-5233D5FA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uk" dirty="0"/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B121F40E-998D-7227-00B3-C9F0E9C85F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324" y="312074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10" name="Місце для вмісту 7">
            <a:extLst>
              <a:ext uri="{FF2B5EF4-FFF2-40B4-BE49-F238E27FC236}">
                <a16:creationId xmlns:a16="http://schemas.microsoft.com/office/drawing/2014/main" id="{141EC476-360F-444F-8012-C626950E1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0032" y="882671"/>
            <a:ext cx="3298767" cy="3559535"/>
          </a:xfrm>
        </p:spPr>
      </p:pic>
    </p:spTree>
    <p:extLst>
      <p:ext uri="{BB962C8B-B14F-4D97-AF65-F5344CB8AC3E}">
        <p14:creationId xmlns:p14="http://schemas.microsoft.com/office/powerpoint/2010/main" val="224178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E0144B-7314-9018-6CB7-20DA4104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25A2FAC6-E9AB-EC4D-7385-1FFD5A5CDFC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733B945-72E8-46D8-7F2D-0C681CD9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 vert="horz" lIns="18288" tIns="45720" rIns="18288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700" dirty="0"/>
          </a:p>
        </p:txBody>
      </p:sp>
      <p:pic>
        <p:nvPicPr>
          <p:cNvPr id="8" name="Рисунок 7" descr="Зображення, що містить текст, знімок екрана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8FF0BB3C-1BE3-1600-642D-E18A9B30D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38" y="1455735"/>
            <a:ext cx="6570324" cy="2907367"/>
          </a:xfrm>
          <a:prstGeom prst="rect">
            <a:avLst/>
          </a:prstGeom>
        </p:spPr>
      </p:pic>
      <p:pic>
        <p:nvPicPr>
          <p:cNvPr id="10" name="Google Shape;64;p13">
            <a:extLst>
              <a:ext uri="{FF2B5EF4-FFF2-40B4-BE49-F238E27FC236}">
                <a16:creationId xmlns:a16="http://schemas.microsoft.com/office/drawing/2014/main" id="{01FE4080-41EE-9AB1-B0C9-DDA9760D91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D5DCD-919B-999B-05D4-DA95F036FCBD}"/>
              </a:ext>
            </a:extLst>
          </p:cNvPr>
          <p:cNvSpPr txBox="1">
            <a:spLocks/>
          </p:cNvSpPr>
          <p:nvPr/>
        </p:nvSpPr>
        <p:spPr>
          <a:xfrm>
            <a:off x="832503" y="4515402"/>
            <a:ext cx="7489825" cy="3874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uk-UA" sz="2000" i="1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5E81D06-D17B-D592-7F0A-F40D115A429B}"/>
              </a:ext>
            </a:extLst>
          </p:cNvPr>
          <p:cNvSpPr txBox="1">
            <a:spLocks/>
          </p:cNvSpPr>
          <p:nvPr/>
        </p:nvSpPr>
        <p:spPr bwMode="black">
          <a:xfrm>
            <a:off x="836676" y="411895"/>
            <a:ext cx="7470648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Результати виконання тестів з </a:t>
            </a:r>
            <a:r>
              <a:rPr lang="en-US" sz="2000" i="1" noProof="1"/>
              <a:t>CodeCoverage</a:t>
            </a:r>
          </a:p>
        </p:txBody>
      </p:sp>
    </p:spTree>
    <p:extLst>
      <p:ext uri="{BB962C8B-B14F-4D97-AF65-F5344CB8AC3E}">
        <p14:creationId xmlns:p14="http://schemas.microsoft.com/office/powerpoint/2010/main" val="5268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D73FF-ACD2-C67C-2CE5-8D86C61F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A7FA6EF1-13C8-75B4-8787-AB22AEC789C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977895BE-4BB2-1E93-2297-FE9FB2E1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 vert="horz" lIns="18288" tIns="45720" rIns="18288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700" dirty="0"/>
          </a:p>
        </p:txBody>
      </p:sp>
      <p:pic>
        <p:nvPicPr>
          <p:cNvPr id="10" name="Google Shape;64;p13">
            <a:extLst>
              <a:ext uri="{FF2B5EF4-FFF2-40B4-BE49-F238E27FC236}">
                <a16:creationId xmlns:a16="http://schemas.microsoft.com/office/drawing/2014/main" id="{90DC55B1-94AC-1D3B-F210-6AA124275A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8F2D0-5EE8-1320-C09A-47D7EB17CF8D}"/>
              </a:ext>
            </a:extLst>
          </p:cNvPr>
          <p:cNvSpPr txBox="1">
            <a:spLocks/>
          </p:cNvSpPr>
          <p:nvPr/>
        </p:nvSpPr>
        <p:spPr>
          <a:xfrm>
            <a:off x="832503" y="4515402"/>
            <a:ext cx="7489825" cy="3874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uk-UA" sz="2000" i="1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DD067CE-FF7F-36FC-2D84-5AD21BDD69D7}"/>
              </a:ext>
            </a:extLst>
          </p:cNvPr>
          <p:cNvSpPr txBox="1">
            <a:spLocks/>
          </p:cNvSpPr>
          <p:nvPr/>
        </p:nvSpPr>
        <p:spPr bwMode="black">
          <a:xfrm>
            <a:off x="836676" y="411895"/>
            <a:ext cx="7470648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Результати виконання тестів з </a:t>
            </a:r>
            <a:r>
              <a:rPr lang="en-US" sz="2000" i="1" noProof="1"/>
              <a:t>CodeCoverage</a:t>
            </a:r>
          </a:p>
        </p:txBody>
      </p:sp>
      <p:pic>
        <p:nvPicPr>
          <p:cNvPr id="7" name="Рисунок 6" descr="Зображення, що містить текст, знімок екрана, число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50D3456B-C904-D903-E593-ABE064A9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98" y="1454559"/>
            <a:ext cx="6920003" cy="29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3E6F8-BC2B-1B08-3B87-0C51EF7E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4EA16EA6-E20F-5ADB-685B-37C9F924024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EAA34C8-0655-914C-4E3F-E2803DFC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 vert="horz" lIns="18288" tIns="45720" rIns="18288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sz="700" dirty="0"/>
          </a:p>
        </p:txBody>
      </p:sp>
      <p:pic>
        <p:nvPicPr>
          <p:cNvPr id="10" name="Google Shape;64;p13">
            <a:extLst>
              <a:ext uri="{FF2B5EF4-FFF2-40B4-BE49-F238E27FC236}">
                <a16:creationId xmlns:a16="http://schemas.microsoft.com/office/drawing/2014/main" id="{49FA0271-50ED-3A74-4BD3-698D974788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8DAF5-5D85-DB8D-8DA2-A3138677CF96}"/>
              </a:ext>
            </a:extLst>
          </p:cNvPr>
          <p:cNvSpPr txBox="1">
            <a:spLocks/>
          </p:cNvSpPr>
          <p:nvPr/>
        </p:nvSpPr>
        <p:spPr>
          <a:xfrm>
            <a:off x="832503" y="4515402"/>
            <a:ext cx="7489825" cy="3874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uk-UA" sz="2000" i="1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64DF960-E029-E984-D44A-63E767AC36FC}"/>
              </a:ext>
            </a:extLst>
          </p:cNvPr>
          <p:cNvSpPr txBox="1">
            <a:spLocks/>
          </p:cNvSpPr>
          <p:nvPr/>
        </p:nvSpPr>
        <p:spPr bwMode="black">
          <a:xfrm>
            <a:off x="836676" y="411895"/>
            <a:ext cx="7470648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noProof="1"/>
              <a:t>Рекомендації та інтеграція</a:t>
            </a:r>
            <a:r>
              <a:rPr lang="en-US" sz="2000" i="1" noProof="1"/>
              <a:t> codecoverage </a:t>
            </a:r>
            <a:r>
              <a:rPr lang="uk-UA" sz="2000" i="1" noProof="1"/>
              <a:t>в </a:t>
            </a:r>
            <a:r>
              <a:rPr lang="en-US" sz="2000" i="1" noProof="1"/>
              <a:t>Ci/dc</a:t>
            </a:r>
            <a:r>
              <a:rPr lang="uk-UA" sz="2000" i="1" noProof="1"/>
              <a:t> </a:t>
            </a:r>
            <a:endParaRPr lang="en-US" sz="2000" i="1" noProof="1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E35F89-3F36-4AB0-7568-64CD104B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31" y="1556245"/>
            <a:ext cx="6267338" cy="29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C390-E0B0-1408-C96E-98B8C543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94DCCC73-AE02-A226-D021-2951AFB0C46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EF8782-CCD4-C99C-3217-F3A86FF2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989911"/>
            <a:ext cx="3364992" cy="1163677"/>
          </a:xfrm>
        </p:spPr>
        <p:txBody>
          <a:bodyPr>
            <a:normAutofit/>
          </a:bodyPr>
          <a:lstStyle/>
          <a:p>
            <a:r>
              <a:rPr lang="uk-UA" sz="2000" i="1" dirty="0"/>
              <a:t>Результати дослідження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8452B89-A313-E06B-DB5E-5897DB6A5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16" y="646596"/>
            <a:ext cx="4059708" cy="4074622"/>
          </a:xfrm>
        </p:spPr>
        <p:txBody>
          <a:bodyPr anchor="ctr">
            <a:normAutofit fontScale="92500" lnSpcReduction="20000"/>
          </a:bodyPr>
          <a:lstStyle/>
          <a:p>
            <a:r>
              <a:rPr lang="uk-UA" sz="1500" dirty="0"/>
              <a:t>Високе</a:t>
            </a:r>
            <a:r>
              <a:rPr lang="ru-RU" sz="1500" dirty="0"/>
              <a:t> </a:t>
            </a:r>
            <a:r>
              <a:rPr lang="ru-RU" sz="1500" noProof="1"/>
              <a:t>покриття</a:t>
            </a:r>
            <a:r>
              <a:rPr lang="ru-RU" sz="1500" dirty="0"/>
              <a:t> коду (&gt;60%) </a:t>
            </a:r>
            <a:r>
              <a:rPr lang="uk-UA" sz="1500" dirty="0"/>
              <a:t>зменшує</a:t>
            </a:r>
            <a:r>
              <a:rPr lang="ru-RU" sz="1500" dirty="0"/>
              <a:t> </a:t>
            </a:r>
            <a:r>
              <a:rPr lang="uk-UA" sz="1500" dirty="0"/>
              <a:t>кількість</a:t>
            </a:r>
            <a:r>
              <a:rPr lang="ru-RU" sz="1500" dirty="0"/>
              <a:t> </a:t>
            </a:r>
            <a:r>
              <a:rPr lang="uk-UA" sz="1500" dirty="0"/>
              <a:t>критичних</a:t>
            </a:r>
            <a:r>
              <a:rPr lang="ru-RU" sz="1500" dirty="0"/>
              <a:t> помилок на 25-40%</a:t>
            </a:r>
            <a:r>
              <a:rPr lang="en-US" sz="1500" dirty="0"/>
              <a:t>. </a:t>
            </a:r>
            <a:r>
              <a:rPr lang="ru-RU" sz="1500" dirty="0"/>
              <a:t>Але лише за умови якісних тестів.</a:t>
            </a:r>
          </a:p>
          <a:p>
            <a:r>
              <a:rPr lang="ru-RU" sz="1500" dirty="0"/>
              <a:t>Покриття 60-80% є оптимальним для веб-додатків</a:t>
            </a:r>
            <a:r>
              <a:rPr lang="en-US" sz="1500" dirty="0"/>
              <a:t>.</a:t>
            </a:r>
          </a:p>
          <a:p>
            <a:r>
              <a:rPr lang="ru-RU" sz="1500" dirty="0"/>
              <a:t>Інтеграція з </a:t>
            </a:r>
            <a:r>
              <a:rPr lang="en-US" sz="1500" dirty="0"/>
              <a:t>CI/CD</a:t>
            </a:r>
            <a:r>
              <a:rPr lang="uk-UA" sz="1500" dirty="0"/>
              <a:t>. Є не складним процесом в реалізації. Стабільні </a:t>
            </a:r>
            <a:r>
              <a:rPr lang="ru-RU" sz="1500" dirty="0"/>
              <a:t>звіти про стан тестового покриття</a:t>
            </a:r>
            <a:r>
              <a:rPr lang="uk-UA" sz="1500" dirty="0"/>
              <a:t>. </a:t>
            </a:r>
            <a:r>
              <a:rPr lang="ru-RU" sz="1500" dirty="0"/>
              <a:t>Відстеження тенденцій з часом (графіки покриття).</a:t>
            </a:r>
          </a:p>
          <a:p>
            <a:r>
              <a:rPr lang="en-US" sz="1500" dirty="0"/>
              <a:t>Code Coverage - </a:t>
            </a:r>
            <a:r>
              <a:rPr lang="ru-RU" sz="1500" dirty="0"/>
              <a:t>лише один з інструментів якості. Обов'язково поєднувати зі статичним аналізом коду, ручним тестуванням критичних сценаріїв, оскільки саме по собі покриття не гарантує відсутність помилок.</a:t>
            </a:r>
            <a:endParaRPr lang="en-US" sz="1500" dirty="0"/>
          </a:p>
          <a:p>
            <a:r>
              <a:rPr lang="uk-UA" sz="1500" i="0" dirty="0">
                <a:effectLst/>
              </a:rPr>
              <a:t>Небезпека «марного покриття». </a:t>
            </a:r>
            <a:r>
              <a:rPr lang="ru-RU" sz="1500" i="0" dirty="0">
                <a:effectLst/>
              </a:rPr>
              <a:t>Тести можуть формально покривати код, але не перевіряти його логіку - типові приклади: тести без перевірок бази даних, перевірка лише «позитивних кейсів</a:t>
            </a:r>
            <a:r>
              <a:rPr lang="ru-RU" sz="1500" dirty="0"/>
              <a:t>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DA8C948-FBBE-D0A5-2E8D-6B951177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uk" dirty="0"/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7F8B6D51-D2EE-7199-BFF6-21F6CD6DF7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324" y="312074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53649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F6225-18AE-DED9-C1FF-C97152B6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7" y="411163"/>
            <a:ext cx="7489825" cy="891540"/>
          </a:xfrm>
        </p:spPr>
        <p:txBody>
          <a:bodyPr>
            <a:normAutofit/>
          </a:bodyPr>
          <a:lstStyle/>
          <a:p>
            <a:r>
              <a:rPr lang="uk-UA" sz="2000" i="1" dirty="0"/>
              <a:t>Апробація результатів Роботи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B40EFE6-2D82-3845-B1EB-6AA9873E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17</a:t>
            </a:r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70D76530-B998-31CC-D07F-A4EB61A6067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D2C4D-E648-12D6-C135-114B53EF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64" y="2090487"/>
            <a:ext cx="1800200" cy="24211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5A71D2-008D-B48A-3796-35622A56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85" y="2094226"/>
            <a:ext cx="1800200" cy="24211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631724-2A2C-674B-2486-5E837FA9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206" y="2090487"/>
            <a:ext cx="1800200" cy="2421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C08C7-B479-8D07-22AF-9DFA3CFC4E04}"/>
              </a:ext>
            </a:extLst>
          </p:cNvPr>
          <p:cNvSpPr txBox="1"/>
          <p:nvPr/>
        </p:nvSpPr>
        <p:spPr>
          <a:xfrm>
            <a:off x="1238564" y="1365008"/>
            <a:ext cx="63967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2000" dirty="0"/>
              <a:t>	29-й Міжнародний молодіжний форум</a:t>
            </a:r>
          </a:p>
          <a:p>
            <a:pPr algn="ctr"/>
            <a:r>
              <a:rPr lang="uk-UA" sz="2000" dirty="0"/>
              <a:t>«РАДІОЕЛЕКТРОНІКА ТА МОЛОДЬ У ХХІ СТОЛІТТІ»</a:t>
            </a:r>
          </a:p>
        </p:txBody>
      </p:sp>
    </p:spTree>
    <p:extLst>
      <p:ext uri="{BB962C8B-B14F-4D97-AF65-F5344CB8AC3E}">
        <p14:creationId xmlns:p14="http://schemas.microsoft.com/office/powerpoint/2010/main" val="420380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34D8-82AE-5B50-B0C6-38606DACC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9EC1D-09CD-2B47-B233-F6A1E865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7" y="411163"/>
            <a:ext cx="7489825" cy="891540"/>
          </a:xfrm>
        </p:spPr>
        <p:txBody>
          <a:bodyPr>
            <a:normAutofit/>
          </a:bodyPr>
          <a:lstStyle/>
          <a:p>
            <a:r>
              <a:rPr lang="uk-UA" sz="2000" i="1" dirty="0"/>
              <a:t>Висновки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F05621CE-C7B8-37FE-1FE7-791BDE003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7" y="1707654"/>
            <a:ext cx="7489825" cy="2955786"/>
          </a:xfrm>
        </p:spPr>
        <p:txBody>
          <a:bodyPr>
            <a:noAutofit/>
          </a:bodyPr>
          <a:lstStyle/>
          <a:p>
            <a:r>
              <a:rPr lang="uk-UA" sz="2000" dirty="0"/>
              <a:t>Високий</a:t>
            </a:r>
            <a:r>
              <a:rPr lang="ru-RU" sz="2000" dirty="0"/>
              <a:t> рівень покриття коду позитивно впливає на якість ПЗ, але не є вичерпним показником.</a:t>
            </a:r>
            <a:endParaRPr lang="en-US" sz="2000" dirty="0"/>
          </a:p>
          <a:p>
            <a:r>
              <a:rPr lang="ru-RU" sz="2000" dirty="0"/>
              <a:t>Важливо враховувати інші аспекти якості ПЗ (продуктивність, безпека, зручність використання, масштабованість).</a:t>
            </a:r>
            <a:endParaRPr lang="en-US" sz="2000" dirty="0"/>
          </a:p>
          <a:p>
            <a:r>
              <a:rPr lang="uk-UA" sz="2000" dirty="0"/>
              <a:t>Інтеграція інструментів вимірювання покриття в </a:t>
            </a:r>
            <a:r>
              <a:rPr lang="en-US" sz="2000" dirty="0"/>
              <a:t>CI/CD </a:t>
            </a:r>
            <a:r>
              <a:rPr lang="uk-UA" sz="2000" dirty="0"/>
              <a:t>процеси підвищує ефективність контролю якості.</a:t>
            </a:r>
            <a:endParaRPr lang="en-US" sz="2000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7E8015F3-5C29-590E-DDA0-3778A9C6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uk" dirty="0"/>
          </a:p>
        </p:txBody>
      </p:sp>
    </p:spTree>
    <p:extLst>
      <p:ext uri="{BB962C8B-B14F-4D97-AF65-F5344CB8AC3E}">
        <p14:creationId xmlns:p14="http://schemas.microsoft.com/office/powerpoint/2010/main" val="423635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EDBB699F-73BE-03EE-943C-D65E678162E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4DA4AFD-6D43-088F-C864-454BF49E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93" y="1988825"/>
            <a:ext cx="7581014" cy="1165850"/>
          </a:xfrm>
        </p:spPr>
        <p:txBody>
          <a:bodyPr>
            <a:normAutofit/>
          </a:bodyPr>
          <a:lstStyle/>
          <a:p>
            <a:r>
              <a:rPr lang="uk-UA" sz="4800" i="1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376416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B46E6-AEE0-A3A4-00DC-3ADA1D18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07495"/>
            <a:ext cx="7470648" cy="891540"/>
          </a:xfrm>
        </p:spPr>
        <p:txBody>
          <a:bodyPr>
            <a:normAutofit/>
          </a:bodyPr>
          <a:lstStyle/>
          <a:p>
            <a:r>
              <a:rPr lang="uk-UA" sz="2000" i="1" dirty="0"/>
              <a:t>Аналіз предметної галузі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9235A4B-2C83-7ED3-4A8B-F1C24D3C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7" y="3634718"/>
            <a:ext cx="2160737" cy="593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1600" b="1" dirty="0"/>
              <a:t>Веб-застосунки у сучасному світі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AB0BE85-19C4-02DA-CEDE-B72F2292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uk" dirty="0"/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369008DD-0429-B0B8-4BC0-D1BFFCD623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8ED9DC44-9499-E81B-0A6B-781D67D0A0C7}"/>
              </a:ext>
            </a:extLst>
          </p:cNvPr>
          <p:cNvSpPr txBox="1">
            <a:spLocks/>
          </p:cNvSpPr>
          <p:nvPr/>
        </p:nvSpPr>
        <p:spPr>
          <a:xfrm>
            <a:off x="3491631" y="3634717"/>
            <a:ext cx="2160737" cy="59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b="1" dirty="0"/>
              <a:t>Зростання вимог до якості ПЗ</a:t>
            </a:r>
          </a:p>
        </p:txBody>
      </p:sp>
      <p:sp>
        <p:nvSpPr>
          <p:cNvPr id="9" name="Місце для вмісту 2">
            <a:extLst>
              <a:ext uri="{FF2B5EF4-FFF2-40B4-BE49-F238E27FC236}">
                <a16:creationId xmlns:a16="http://schemas.microsoft.com/office/drawing/2014/main" id="{FD36F7D0-0110-D3F7-F119-8909E1F43B9C}"/>
              </a:ext>
            </a:extLst>
          </p:cNvPr>
          <p:cNvSpPr txBox="1">
            <a:spLocks/>
          </p:cNvSpPr>
          <p:nvPr/>
        </p:nvSpPr>
        <p:spPr>
          <a:xfrm>
            <a:off x="6156176" y="3634717"/>
            <a:ext cx="2160737" cy="59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b="1" dirty="0"/>
              <a:t>Роль </a:t>
            </a:r>
            <a:r>
              <a:rPr lang="en-US" sz="1600" b="1" dirty="0"/>
              <a:t>code coverage</a:t>
            </a:r>
            <a:endParaRPr lang="uk-UA" sz="1600" dirty="0"/>
          </a:p>
        </p:txBody>
      </p:sp>
      <p:pic>
        <p:nvPicPr>
          <p:cNvPr id="19" name="Рисунок 18" descr="Зображення, що містить текст, Електронний пристрій, гаджет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541FA4BB-F01F-2012-6339-14A36894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31" y="1804594"/>
            <a:ext cx="1542648" cy="1554391"/>
          </a:xfrm>
          <a:prstGeom prst="rect">
            <a:avLst/>
          </a:prstGeom>
        </p:spPr>
      </p:pic>
      <p:pic>
        <p:nvPicPr>
          <p:cNvPr id="23" name="Рисунок 22" descr="Зображення, що містить знімок екрана, дизайн&#10;&#10;Автоматично згенерований опис">
            <a:extLst>
              <a:ext uri="{FF2B5EF4-FFF2-40B4-BE49-F238E27FC236}">
                <a16:creationId xmlns:a16="http://schemas.microsoft.com/office/drawing/2014/main" id="{1EC0E0E6-F172-9557-0BA5-3DCE925DD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37" y="1784514"/>
            <a:ext cx="1763126" cy="1574471"/>
          </a:xfrm>
          <a:prstGeom prst="rect">
            <a:avLst/>
          </a:prstGeom>
        </p:spPr>
      </p:pic>
      <p:pic>
        <p:nvPicPr>
          <p:cNvPr id="25" name="Рисунок 24" descr="Зображення, що містить текст, знімок екрана, мультимедіа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5A320BC7-3F48-68A7-9EC0-91F60F4B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604" y="1995686"/>
            <a:ext cx="2332889" cy="14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661F-D8B0-92D1-4A53-2FF8675C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61A20-FDFE-FCEE-725E-F6465FA2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07495"/>
            <a:ext cx="7470648" cy="891540"/>
          </a:xfrm>
        </p:spPr>
        <p:txBody>
          <a:bodyPr>
            <a:normAutofit/>
          </a:bodyPr>
          <a:lstStyle/>
          <a:p>
            <a:r>
              <a:rPr lang="uk-UA" sz="2000" i="1" dirty="0"/>
              <a:t>Аналіз предметної галузі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1D9E3FB-8906-BAD1-2236-319EECD91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7" y="3634718"/>
            <a:ext cx="2160737" cy="593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1600" b="1" dirty="0"/>
              <a:t>Обмеження високого </a:t>
            </a:r>
            <a:r>
              <a:rPr lang="en-US" sz="1600" b="1" dirty="0"/>
              <a:t>code coverage</a:t>
            </a:r>
            <a:endParaRPr lang="uk-UA" sz="1600" b="1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C86E7FBE-41A2-52E4-910C-B2EFF014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uk" dirty="0"/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52A5C48F-4912-772A-32BC-A652E93757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8" name="Місце для вмісту 2">
            <a:extLst>
              <a:ext uri="{FF2B5EF4-FFF2-40B4-BE49-F238E27FC236}">
                <a16:creationId xmlns:a16="http://schemas.microsoft.com/office/drawing/2014/main" id="{C2BF2EFE-148D-BCE3-3114-23C51BFF61AD}"/>
              </a:ext>
            </a:extLst>
          </p:cNvPr>
          <p:cNvSpPr txBox="1">
            <a:spLocks/>
          </p:cNvSpPr>
          <p:nvPr/>
        </p:nvSpPr>
        <p:spPr>
          <a:xfrm>
            <a:off x="3491631" y="3634717"/>
            <a:ext cx="2160737" cy="59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b="1" dirty="0"/>
              <a:t>Мета дослідження</a:t>
            </a:r>
          </a:p>
        </p:txBody>
      </p:sp>
      <p:sp>
        <p:nvSpPr>
          <p:cNvPr id="9" name="Місце для вмісту 2">
            <a:extLst>
              <a:ext uri="{FF2B5EF4-FFF2-40B4-BE49-F238E27FC236}">
                <a16:creationId xmlns:a16="http://schemas.microsoft.com/office/drawing/2014/main" id="{BED89E25-578F-DEF3-07EF-D0614166F18F}"/>
              </a:ext>
            </a:extLst>
          </p:cNvPr>
          <p:cNvSpPr txBox="1">
            <a:spLocks/>
          </p:cNvSpPr>
          <p:nvPr/>
        </p:nvSpPr>
        <p:spPr>
          <a:xfrm>
            <a:off x="6156176" y="3634717"/>
            <a:ext cx="2160737" cy="59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uk-UA" sz="1600" b="1" dirty="0"/>
              <a:t>Предмет дослідження</a:t>
            </a:r>
            <a:endParaRPr lang="uk-UA" sz="1600" dirty="0"/>
          </a:p>
        </p:txBody>
      </p:sp>
      <p:pic>
        <p:nvPicPr>
          <p:cNvPr id="21" name="Рисунок 20" descr="Зображення, що містить текст, знімок екрана, комп’ютер, мультимедіа&#10;&#10;Автоматично згенерований опис">
            <a:extLst>
              <a:ext uri="{FF2B5EF4-FFF2-40B4-BE49-F238E27FC236}">
                <a16:creationId xmlns:a16="http://schemas.microsoft.com/office/drawing/2014/main" id="{55C4E8CA-18E8-413A-B58C-F688A326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09" y="1980914"/>
            <a:ext cx="2068380" cy="1378071"/>
          </a:xfrm>
          <a:prstGeom prst="rect">
            <a:avLst/>
          </a:prstGeom>
        </p:spPr>
      </p:pic>
      <p:pic>
        <p:nvPicPr>
          <p:cNvPr id="6" name="Рисунок 5" descr="Зображення, що містить текст, знімок екрана, мультимедіа, програмне забезпечення&#10;&#10;Автоматично згенерований опис">
            <a:extLst>
              <a:ext uri="{FF2B5EF4-FFF2-40B4-BE49-F238E27FC236}">
                <a16:creationId xmlns:a16="http://schemas.microsoft.com/office/drawing/2014/main" id="{41FCEEBE-23EE-9D4B-9F50-2F078DD02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858" y="2019606"/>
            <a:ext cx="2601372" cy="1300686"/>
          </a:xfrm>
          <a:prstGeom prst="rect">
            <a:avLst/>
          </a:prstGeom>
        </p:spPr>
      </p:pic>
      <p:pic>
        <p:nvPicPr>
          <p:cNvPr id="11" name="Рисунок 10" descr="Зображення, що містить знімок екрана, символ, логотип, Прямокутник&#10;&#10;Автоматично згенерований опис">
            <a:extLst>
              <a:ext uri="{FF2B5EF4-FFF2-40B4-BE49-F238E27FC236}">
                <a16:creationId xmlns:a16="http://schemas.microsoft.com/office/drawing/2014/main" id="{6DC644D1-BCFE-A792-6D20-ACC267CD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59" y="2243844"/>
            <a:ext cx="1859192" cy="92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Місце для вмісту 2">
            <a:extLst>
              <a:ext uri="{FF2B5EF4-FFF2-40B4-BE49-F238E27FC236}">
                <a16:creationId xmlns:a16="http://schemas.microsoft.com/office/drawing/2014/main" id="{15805AAB-BCE5-E159-AF96-846C69EA38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6595446"/>
              </p:ext>
            </p:extLst>
          </p:nvPr>
        </p:nvGraphicFramePr>
        <p:xfrm>
          <a:off x="846265" y="1978533"/>
          <a:ext cx="7470647" cy="196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18D749D-F789-358F-FF62-BD7C5D43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uk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EA852D5-757D-E66D-7DF1-A49494F56198}"/>
              </a:ext>
            </a:extLst>
          </p:cNvPr>
          <p:cNvSpPr txBox="1">
            <a:spLocks/>
          </p:cNvSpPr>
          <p:nvPr/>
        </p:nvSpPr>
        <p:spPr bwMode="black">
          <a:xfrm>
            <a:off x="836676" y="411163"/>
            <a:ext cx="7470648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noProof="1"/>
              <a:t>Огляд й аналіз літературних, наукових джерел</a:t>
            </a:r>
          </a:p>
        </p:txBody>
      </p:sp>
      <p:pic>
        <p:nvPicPr>
          <p:cNvPr id="10" name="Google Shape;64;p13">
            <a:extLst>
              <a:ext uri="{FF2B5EF4-FFF2-40B4-BE49-F238E27FC236}">
                <a16:creationId xmlns:a16="http://schemas.microsoft.com/office/drawing/2014/main" id="{2A88117A-9A88-9C13-72DE-DC9ADB86C2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29694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Rectangle 2">
            <a:extLst>
              <a:ext uri="{FF2B5EF4-FFF2-40B4-BE49-F238E27FC236}">
                <a16:creationId xmlns:a16="http://schemas.microsoft.com/office/drawing/2014/main" id="{ED0BB65C-3385-B096-1FC2-81C2C6EE4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440522"/>
              </p:ext>
            </p:extLst>
          </p:nvPr>
        </p:nvGraphicFramePr>
        <p:xfrm>
          <a:off x="836675" y="1528710"/>
          <a:ext cx="7470648" cy="276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FE9EF81-43FE-61C6-AC8F-C589C87A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uk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2B8C30-E8D3-2637-611E-0D698DFDA183}"/>
              </a:ext>
            </a:extLst>
          </p:cNvPr>
          <p:cNvSpPr txBox="1">
            <a:spLocks/>
          </p:cNvSpPr>
          <p:nvPr/>
        </p:nvSpPr>
        <p:spPr bwMode="black">
          <a:xfrm>
            <a:off x="836676" y="411895"/>
            <a:ext cx="7470648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Постановка задачі</a:t>
            </a:r>
          </a:p>
        </p:txBody>
      </p:sp>
      <p:pic>
        <p:nvPicPr>
          <p:cNvPr id="23" name="Google Shape;64;p13">
            <a:extLst>
              <a:ext uri="{FF2B5EF4-FFF2-40B4-BE49-F238E27FC236}">
                <a16:creationId xmlns:a16="http://schemas.microsoft.com/office/drawing/2014/main" id="{4983CE28-ACF0-6B49-27C7-D29623A756F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76609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BD20-4B6F-5C4F-AC3F-0DD8CE39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73F360F3-0E84-800A-BBB4-A81E45B66D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45074-C011-C872-5CCE-52149C9E3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375317"/>
            <a:ext cx="3364992" cy="1163677"/>
          </a:xfrm>
        </p:spPr>
        <p:txBody>
          <a:bodyPr>
            <a:normAutofit/>
          </a:bodyPr>
          <a:lstStyle/>
          <a:p>
            <a:r>
              <a:rPr lang="uk-UA" sz="2000" i="1" dirty="0"/>
              <a:t>Теоретичне дослідження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E0D0A24B-F146-957E-6E83-A3BF6BE8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ru-RU" sz="1400" b="1" dirty="0"/>
              <a:t>PHP:</a:t>
            </a:r>
            <a:r>
              <a:rPr lang="ru-RU" sz="1400" dirty="0"/>
              <a:t> Широко</a:t>
            </a:r>
            <a:r>
              <a:rPr lang="uk-UA" sz="1400" noProof="1"/>
              <a:t> використовується для веб-розробки</a:t>
            </a:r>
            <a:r>
              <a:rPr lang="ru-RU" sz="1400" dirty="0"/>
              <a:t>.</a:t>
            </a:r>
            <a:endParaRPr lang="en-US" sz="1400" dirty="0"/>
          </a:p>
          <a:p>
            <a:r>
              <a:rPr lang="uk-UA" sz="1400" b="1" noProof="1"/>
              <a:t>Codeception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uk-UA" sz="1400" dirty="0"/>
              <a:t>Фреймворк для автоматизованого тестування, підтримує </a:t>
            </a:r>
            <a:r>
              <a:rPr lang="uk-UA" sz="1400" noProof="1"/>
              <a:t>юніт</a:t>
            </a:r>
            <a:r>
              <a:rPr lang="uk-UA" sz="1400" dirty="0"/>
              <a:t>, </a:t>
            </a:r>
            <a:r>
              <a:rPr lang="en-US" sz="1400" dirty="0"/>
              <a:t>API</a:t>
            </a:r>
            <a:r>
              <a:rPr lang="uk-UA" sz="1400" dirty="0"/>
              <a:t> ,</a:t>
            </a:r>
            <a:r>
              <a:rPr lang="en-US" sz="1400" dirty="0"/>
              <a:t> </a:t>
            </a:r>
            <a:r>
              <a:rPr lang="uk-UA" sz="1400" dirty="0"/>
              <a:t>функціональні та приймальні тести.</a:t>
            </a:r>
            <a:endParaRPr lang="en-US" sz="1400" dirty="0"/>
          </a:p>
          <a:p>
            <a:r>
              <a:rPr lang="uk-UA" sz="1400" b="1" noProof="1"/>
              <a:t>Xdebug:</a:t>
            </a:r>
            <a:r>
              <a:rPr lang="uk-UA" sz="1400" noProof="1"/>
              <a:t> Інструмент для вимірювання покриття коду.</a:t>
            </a:r>
          </a:p>
        </p:txBody>
      </p:sp>
      <p:sp>
        <p:nvSpPr>
          <p:cNvPr id="9" name="Місце для тексту 8">
            <a:extLst>
              <a:ext uri="{FF2B5EF4-FFF2-40B4-BE49-F238E27FC236}">
                <a16:creationId xmlns:a16="http://schemas.microsoft.com/office/drawing/2014/main" id="{4B1DA876-8C6E-3AFB-F6A2-0484D040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sz="1400" dirty="0"/>
              <a:t>Обрані методи та технології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67CE706-62AD-80A1-3C1F-85F5AE37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uk" dirty="0"/>
          </a:p>
        </p:txBody>
      </p:sp>
      <p:pic>
        <p:nvPicPr>
          <p:cNvPr id="15" name="Google Shape;64;p13">
            <a:extLst>
              <a:ext uri="{FF2B5EF4-FFF2-40B4-BE49-F238E27FC236}">
                <a16:creationId xmlns:a16="http://schemas.microsoft.com/office/drawing/2014/main" id="{B56EA3D5-6128-4CCC-1957-3122C18FAB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324" y="312074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014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A7016-4AC0-CF31-EE33-3565F43B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77EBE75-D8E3-1BDA-A04A-80CCDE73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BE73A60-A1D6-CEF1-4C5F-7945507E8671}"/>
              </a:ext>
            </a:extLst>
          </p:cNvPr>
          <p:cNvSpPr txBox="1">
            <a:spLocks/>
          </p:cNvSpPr>
          <p:nvPr/>
        </p:nvSpPr>
        <p:spPr bwMode="blackWhite">
          <a:xfrm>
            <a:off x="827087" y="411163"/>
            <a:ext cx="7489825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5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Метрики реального проекту</a:t>
            </a:r>
            <a:endParaRPr lang="en-US" sz="2000" i="1" noProof="1">
              <a:latin typeface="Corbel" panose="020B0503020204020204" pitchFamily="34" charset="0"/>
            </a:endParaRPr>
          </a:p>
        </p:txBody>
      </p:sp>
      <p:sp>
        <p:nvSpPr>
          <p:cNvPr id="20" name="Місце для номера слайда 3">
            <a:extLst>
              <a:ext uri="{FF2B5EF4-FFF2-40B4-BE49-F238E27FC236}">
                <a16:creationId xmlns:a16="http://schemas.microsoft.com/office/drawing/2014/main" id="{12122F1E-D72B-BE0E-842F-2F79D497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7</a:t>
            </a:r>
            <a:endParaRPr lang="uk" dirty="0"/>
          </a:p>
        </p:txBody>
      </p:sp>
      <p:pic>
        <p:nvPicPr>
          <p:cNvPr id="21" name="Google Shape;64;p13">
            <a:extLst>
              <a:ext uri="{FF2B5EF4-FFF2-40B4-BE49-F238E27FC236}">
                <a16:creationId xmlns:a16="http://schemas.microsoft.com/office/drawing/2014/main" id="{681A592E-CC66-CB8D-98FE-B09F9EA777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graphicFrame>
        <p:nvGraphicFramePr>
          <p:cNvPr id="12" name="Місце для вмісту 11">
            <a:extLst>
              <a:ext uri="{FF2B5EF4-FFF2-40B4-BE49-F238E27FC236}">
                <a16:creationId xmlns:a16="http://schemas.microsoft.com/office/drawing/2014/main" id="{4E2F2D82-1534-A6BD-112D-0D7AFC609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14251"/>
              </p:ext>
            </p:extLst>
          </p:nvPr>
        </p:nvGraphicFramePr>
        <p:xfrm>
          <a:off x="179388" y="1492250"/>
          <a:ext cx="4392612" cy="2951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Діаграма 12">
            <a:extLst>
              <a:ext uri="{FF2B5EF4-FFF2-40B4-BE49-F238E27FC236}">
                <a16:creationId xmlns:a16="http://schemas.microsoft.com/office/drawing/2014/main" id="{3D6BF41C-DC9E-49F0-96C9-AF036CBD69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326449"/>
              </p:ext>
            </p:extLst>
          </p:nvPr>
        </p:nvGraphicFramePr>
        <p:xfrm>
          <a:off x="4372347" y="1492250"/>
          <a:ext cx="4392613" cy="3023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0566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7157B-93F6-B876-48A1-7D6E0ED5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626EF75-7D05-A017-4B59-73706DFD1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3EC077A-29FC-F6ED-FECE-AB51D74C226D}"/>
              </a:ext>
            </a:extLst>
          </p:cNvPr>
          <p:cNvSpPr txBox="1">
            <a:spLocks/>
          </p:cNvSpPr>
          <p:nvPr/>
        </p:nvSpPr>
        <p:spPr bwMode="blackWhite">
          <a:xfrm>
            <a:off x="827087" y="411163"/>
            <a:ext cx="7489825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50" kern="1200" cap="all" spc="15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000" i="1" dirty="0"/>
              <a:t>Метрики реального проекту</a:t>
            </a:r>
            <a:endParaRPr lang="en-US" sz="2000" i="1" noProof="1">
              <a:latin typeface="Corbel" panose="020B0503020204020204" pitchFamily="34" charset="0"/>
            </a:endParaRPr>
          </a:p>
        </p:txBody>
      </p:sp>
      <p:sp>
        <p:nvSpPr>
          <p:cNvPr id="20" name="Місце для номера слайда 3">
            <a:extLst>
              <a:ext uri="{FF2B5EF4-FFF2-40B4-BE49-F238E27FC236}">
                <a16:creationId xmlns:a16="http://schemas.microsoft.com/office/drawing/2014/main" id="{CCE03D51-C47C-ACD7-C071-F0D7A721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/>
              <a:t>8</a:t>
            </a:r>
            <a:endParaRPr lang="uk" dirty="0"/>
          </a:p>
        </p:txBody>
      </p:sp>
      <p:pic>
        <p:nvPicPr>
          <p:cNvPr id="21" name="Google Shape;64;p13">
            <a:extLst>
              <a:ext uri="{FF2B5EF4-FFF2-40B4-BE49-F238E27FC236}">
                <a16:creationId xmlns:a16="http://schemas.microsoft.com/office/drawing/2014/main" id="{9FA8B4C8-9AD6-B80C-CD9D-3FE5533F84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276" y="4515402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454EEF21-9C53-FAF4-6CFE-E5B55F2DDF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8300" y="1303338"/>
          <a:ext cx="8296275" cy="3236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15396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D106-BF78-45E9-B898-8EC79A6C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73BDF6BF-474A-FE19-DA74-82002DE4E931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AF52D-AD84-04E1-1DC3-CB31BCF0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923678"/>
            <a:ext cx="3364992" cy="1163677"/>
          </a:xfrm>
        </p:spPr>
        <p:txBody>
          <a:bodyPr>
            <a:normAutofit/>
          </a:bodyPr>
          <a:lstStyle/>
          <a:p>
            <a:r>
              <a:rPr lang="uk-UA" sz="2000" dirty="0"/>
              <a:t>Практична реалізація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64B743AD-8524-FE1D-0499-D62838EF1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uk-UA" sz="1400" noProof="1"/>
              <a:t>Встановлення та налаштування веб-застосунку Article Hub</a:t>
            </a:r>
            <a:r>
              <a:rPr lang="ru-RU" sz="1400" dirty="0"/>
              <a:t>.</a:t>
            </a:r>
            <a:endParaRPr lang="en-US" sz="1175" dirty="0"/>
          </a:p>
          <a:p>
            <a:r>
              <a:rPr lang="uk-UA" sz="1400" dirty="0"/>
              <a:t>Встановлення та налаштування </a:t>
            </a:r>
            <a:r>
              <a:rPr lang="en-US" sz="1400" noProof="1"/>
              <a:t>Codeception</a:t>
            </a:r>
            <a:r>
              <a:rPr lang="en-US" sz="1400" dirty="0"/>
              <a:t>.</a:t>
            </a:r>
          </a:p>
          <a:p>
            <a:r>
              <a:rPr lang="uk-UA" sz="1400" dirty="0"/>
              <a:t>Інтеграція </a:t>
            </a:r>
            <a:r>
              <a:rPr lang="en-US" sz="1400" noProof="1"/>
              <a:t>Xdebug</a:t>
            </a:r>
            <a:r>
              <a:rPr lang="en-US" sz="1400" dirty="0"/>
              <a:t> </a:t>
            </a:r>
            <a:r>
              <a:rPr lang="uk-UA" sz="1400" dirty="0"/>
              <a:t>для вимірювання покриття коду.</a:t>
            </a:r>
            <a:endParaRPr lang="en-US" sz="1400" dirty="0"/>
          </a:p>
          <a:p>
            <a:r>
              <a:rPr lang="uk-UA" sz="1400" dirty="0"/>
              <a:t>Виконання тестів та аналіз результатів покриття</a:t>
            </a:r>
            <a:r>
              <a:rPr lang="ru-RU" sz="1400" dirty="0"/>
              <a:t> коду.</a:t>
            </a:r>
            <a:endParaRPr lang="uk-UA" sz="14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4A8B1CA-E307-0AE0-B8F5-24CB2025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accent2">
              <a:lumMod val="50000"/>
              <a:alpha val="70000"/>
            </a:schemeClr>
          </a:solidFill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uk" dirty="0"/>
          </a:p>
        </p:txBody>
      </p:sp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0B327597-D2B1-AFC5-9BAF-180AE40AC6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324" y="312074"/>
            <a:ext cx="468400" cy="316024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288676620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илка">
  <a:themeElements>
    <a:clrScheme name="Поси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и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и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Посилка</Template>
  <TotalTime>621</TotalTime>
  <Words>479</Words>
  <Application>Microsoft Office PowerPoint</Application>
  <PresentationFormat>Екран (16:9)</PresentationFormat>
  <Paragraphs>87</Paragraphs>
  <Slides>19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4" baseType="lpstr">
      <vt:lpstr>Corbel</vt:lpstr>
      <vt:lpstr>Gill Sans MT</vt:lpstr>
      <vt:lpstr>Arial</vt:lpstr>
      <vt:lpstr>Calibri</vt:lpstr>
      <vt:lpstr>Посилка</vt:lpstr>
      <vt:lpstr>Дослідження ефективності code coverage в автоматизованому тестуванні веб-застосунків</vt:lpstr>
      <vt:lpstr>Аналіз предметної галузі</vt:lpstr>
      <vt:lpstr>Аналіз предметної галузі</vt:lpstr>
      <vt:lpstr>Презентація PowerPoint</vt:lpstr>
      <vt:lpstr>Презентація PowerPoint</vt:lpstr>
      <vt:lpstr>Теоретичне дослідження</vt:lpstr>
      <vt:lpstr>Презентація PowerPoint</vt:lpstr>
      <vt:lpstr>Презентація PowerPoint</vt:lpstr>
      <vt:lpstr>Практична реалізація</vt:lpstr>
      <vt:lpstr>Налаштування Codeception</vt:lpstr>
      <vt:lpstr>Презентація PowerPoint</vt:lpstr>
      <vt:lpstr>Приклад тестів</vt:lpstr>
      <vt:lpstr>Презентація PowerPoint</vt:lpstr>
      <vt:lpstr>Презентація PowerPoint</vt:lpstr>
      <vt:lpstr>Презентація PowerPoint</vt:lpstr>
      <vt:lpstr>Результати дослідження</vt:lpstr>
      <vt:lpstr>Апробація результатів Роботи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 </dc:title>
  <cp:lastModifiedBy>Данило Кунченко</cp:lastModifiedBy>
  <cp:revision>32</cp:revision>
  <dcterms:modified xsi:type="dcterms:W3CDTF">2025-05-19T09:54:09Z</dcterms:modified>
</cp:coreProperties>
</file>